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0"/>
  </p:notesMasterIdLst>
  <p:sldIdLst>
    <p:sldId id="276" r:id="rId5"/>
    <p:sldId id="257" r:id="rId6"/>
    <p:sldId id="293" r:id="rId7"/>
    <p:sldId id="294" r:id="rId8"/>
    <p:sldId id="283" r:id="rId9"/>
    <p:sldId id="285" r:id="rId10"/>
    <p:sldId id="284" r:id="rId11"/>
    <p:sldId id="295" r:id="rId12"/>
    <p:sldId id="281" r:id="rId13"/>
    <p:sldId id="289" r:id="rId14"/>
    <p:sldId id="280" r:id="rId15"/>
    <p:sldId id="299" r:id="rId16"/>
    <p:sldId id="290" r:id="rId17"/>
    <p:sldId id="292" r:id="rId18"/>
    <p:sldId id="298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EZZI CHRISTIAN" initials="IC" lastIdx="1" clrIdx="0">
    <p:extLst>
      <p:ext uri="{19B8F6BF-5375-455C-9EA6-DF929625EA0E}">
        <p15:presenceInfo xmlns:p15="http://schemas.microsoft.com/office/powerpoint/2012/main" userId="S::s1102625@studenti.univpm.it::7eef57cb-a32b-4914-8743-a5663b10d9e7" providerId="AD"/>
      </p:ext>
    </p:extLst>
  </p:cmAuthor>
  <p:cmAuthor id="2" name="INCICCO EMANUELE" initials="IE" lastIdx="5" clrIdx="1">
    <p:extLst>
      <p:ext uri="{19B8F6BF-5375-455C-9EA6-DF929625EA0E}">
        <p15:presenceInfo xmlns:p15="http://schemas.microsoft.com/office/powerpoint/2012/main" userId="S::s1097841@studenti.univpm.it::03b0cdf7-419e-4a6f-8179-cb76c8336034" providerId="AD"/>
      </p:ext>
    </p:extLst>
  </p:cmAuthor>
  <p:cmAuthor id="3" name="PAZZAGLIA GIULIA" initials="PG" lastIdx="9" clrIdx="2">
    <p:extLst>
      <p:ext uri="{19B8F6BF-5375-455C-9EA6-DF929625EA0E}">
        <p15:presenceInfo xmlns:p15="http://schemas.microsoft.com/office/powerpoint/2012/main" userId="S::s1100724@pm.univpm.it::1cfc9dce-3e46-486e-937f-544ad33faee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8FD9E-E7D0-4696-8040-03D694A7AB35}" v="76" dt="2021-07-15T18:31:20.931"/>
    <p1510:client id="{03EE0A12-0910-42DF-AD6B-E16096A5DBF8}" v="8" dt="2021-06-11T15:30:50.544"/>
    <p1510:client id="{08302625-94B8-4E3A-B102-2B9E76196183}" v="11" dt="2021-07-15T16:18:59.532"/>
    <p1510:client id="{0AAA4E62-4786-4588-9927-DE267B6D1F58}" v="1307" dt="2021-07-15T16:58:31.413"/>
    <p1510:client id="{0CCAC3B2-29E8-4363-882E-209902B38949}" v="1789" dt="2021-07-16T10:46:44.308"/>
    <p1510:client id="{19EB5D9E-E252-4A34-878A-3EB7CEA5F9CE}" v="264" dt="2021-07-15T15:29:23.877"/>
    <p1510:client id="{2B0FE43C-0D98-4165-88FB-8B4568F1FC20}" v="129" dt="2021-07-18T16:58:33.538"/>
    <p1510:client id="{2F96723F-CE6B-4E5A-9279-4B6D9C831997}" v="19" dt="2021-07-18T18:14:23.182"/>
    <p1510:client id="{356505AB-6A97-46EF-B7F9-A5B3846899EF}" v="17" dt="2021-07-15T18:00:51.834"/>
    <p1510:client id="{370C1EE2-DB8D-4D97-8391-562DD91BF221}" v="19" dt="2021-07-16T08:57:11.935"/>
    <p1510:client id="{39DEEF5F-AD54-4A19-8F11-B6EE4A1C54C4}" v="2" dt="2021-07-15T17:27:54.367"/>
    <p1510:client id="{429DEAFE-829A-4D09-A3D6-12C1D64A85F9}" v="1" dt="2021-07-15T17:54:06.672"/>
    <p1510:client id="{4B94E255-34BB-4AD8-9018-1519EA3BC0F4}" v="1132" dt="2021-07-16T10:45:29.213"/>
    <p1510:client id="{53E691E2-7CDA-44E8-B27C-FF8D9E7DA682}" v="6" dt="2021-07-18T19:14:59.142"/>
    <p1510:client id="{53F0C68D-2BFF-4A22-B546-EFD591A306DA}" v="12" dt="2021-07-18T19:29:32.439"/>
    <p1510:client id="{61A88DDB-CB99-4CA5-B632-A30D54102FFD}" v="1" dt="2021-07-16T12:06:29.249"/>
    <p1510:client id="{6B8A7C0C-E117-43FE-9B16-7F6BF3D53218}" v="197" dt="2021-07-15T18:18:37.608"/>
    <p1510:client id="{7A9E051B-AC8F-4CF4-8E6E-0DB20420B0B8}" v="29" dt="2021-07-15T17:38:31.364"/>
    <p1510:client id="{8D214393-347C-432E-8DB1-B78ADC55361F}" v="742" dt="2021-07-15T17:24:40.410"/>
    <p1510:client id="{96E2645C-E6F3-EF19-D09B-F6961431EDB2}" v="74" dt="2021-07-15T18:31:13.459"/>
    <p1510:client id="{A0918CCB-127A-4492-BA22-3E180B5623D7}" v="15" dt="2021-07-15T14:56:37.996"/>
    <p1510:client id="{AC29CC54-EA83-4FD4-A297-3AD175A7EA2D}" v="403" dt="2021-07-15T17:16:18.236"/>
    <p1510:client id="{B0F9B48D-FA83-41FC-ABB8-FCE53E53043D}" v="39" dt="2021-07-15T17:50:56.929"/>
    <p1510:client id="{CA61E4FB-BC89-4EDF-A31D-84C78C35F657}" v="7" dt="2021-07-16T12:53:00.448"/>
    <p1510:client id="{DC708B7C-2534-4CCE-9B74-8C3423E48599}" v="280" dt="2021-07-15T16:09:19.68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 snapToGrid="0">
      <p:cViewPr varScale="1">
        <p:scale>
          <a:sx n="41" d="100"/>
          <a:sy n="41" d="100"/>
        </p:scale>
        <p:origin x="62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CICCO EMANUELE" userId="S::s1097841@studenti.univpm.it::03b0cdf7-419e-4a6f-8179-cb76c8336034" providerId="AD" clId="Web-{CA61E4FB-BC89-4EDF-A31D-84C78C35F657}"/>
    <pc:docChg chg="modSld">
      <pc:chgData name="INCICCO EMANUELE" userId="S::s1097841@studenti.univpm.it::03b0cdf7-419e-4a6f-8179-cb76c8336034" providerId="AD" clId="Web-{CA61E4FB-BC89-4EDF-A31D-84C78C35F657}" dt="2021-07-16T12:53:00.448" v="4" actId="1076"/>
      <pc:docMkLst>
        <pc:docMk/>
      </pc:docMkLst>
      <pc:sldChg chg="modSp">
        <pc:chgData name="INCICCO EMANUELE" userId="S::s1097841@studenti.univpm.it::03b0cdf7-419e-4a6f-8179-cb76c8336034" providerId="AD" clId="Web-{CA61E4FB-BC89-4EDF-A31D-84C78C35F657}" dt="2021-07-16T12:53:00.448" v="4" actId="1076"/>
        <pc:sldMkLst>
          <pc:docMk/>
          <pc:sldMk cId="3020746296" sldId="281"/>
        </pc:sldMkLst>
        <pc:spChg chg="mod">
          <ac:chgData name="INCICCO EMANUELE" userId="S::s1097841@studenti.univpm.it::03b0cdf7-419e-4a6f-8179-cb76c8336034" providerId="AD" clId="Web-{CA61E4FB-BC89-4EDF-A31D-84C78C35F657}" dt="2021-07-16T12:53:00.448" v="4" actId="1076"/>
          <ac:spMkLst>
            <pc:docMk/>
            <pc:sldMk cId="3020746296" sldId="281"/>
            <ac:spMk id="4" creationId="{BB598AF1-3EEA-4377-BA34-B43000513EC7}"/>
          </ac:spMkLst>
        </pc:spChg>
      </pc:sldChg>
    </pc:docChg>
  </pc:docChgLst>
  <pc:docChgLst>
    <pc:chgData name="IEZZI CHRISTIAN" userId="S::s1102625@studenti.univpm.it::7eef57cb-a32b-4914-8743-a5663b10d9e7" providerId="AD" clId="Web-{19EB5D9E-E252-4A34-878A-3EB7CEA5F9CE}"/>
    <pc:docChg chg="modSld">
      <pc:chgData name="IEZZI CHRISTIAN" userId="S::s1102625@studenti.univpm.it::7eef57cb-a32b-4914-8743-a5663b10d9e7" providerId="AD" clId="Web-{19EB5D9E-E252-4A34-878A-3EB7CEA5F9CE}" dt="2021-07-15T15:29:23.877" v="158" actId="14100"/>
      <pc:docMkLst>
        <pc:docMk/>
      </pc:docMkLst>
      <pc:sldChg chg="addSp delSp modSp">
        <pc:chgData name="IEZZI CHRISTIAN" userId="S::s1102625@studenti.univpm.it::7eef57cb-a32b-4914-8743-a5663b10d9e7" providerId="AD" clId="Web-{19EB5D9E-E252-4A34-878A-3EB7CEA5F9CE}" dt="2021-07-15T15:29:03.564" v="156" actId="20577"/>
        <pc:sldMkLst>
          <pc:docMk/>
          <pc:sldMk cId="749364302" sldId="270"/>
        </pc:sldMkLst>
        <pc:spChg chg="add mod">
          <ac:chgData name="IEZZI CHRISTIAN" userId="S::s1102625@studenti.univpm.it::7eef57cb-a32b-4914-8743-a5663b10d9e7" providerId="AD" clId="Web-{19EB5D9E-E252-4A34-878A-3EB7CEA5F9CE}" dt="2021-07-15T15:29:03.564" v="156" actId="20577"/>
          <ac:spMkLst>
            <pc:docMk/>
            <pc:sldMk cId="749364302" sldId="270"/>
            <ac:spMk id="2" creationId="{0B38A36B-1EAD-44EF-99F6-008997D81C53}"/>
          </ac:spMkLst>
        </pc:spChg>
        <pc:spChg chg="add del">
          <ac:chgData name="IEZZI CHRISTIAN" userId="S::s1102625@studenti.univpm.it::7eef57cb-a32b-4914-8743-a5663b10d9e7" providerId="AD" clId="Web-{19EB5D9E-E252-4A34-878A-3EB7CEA5F9CE}" dt="2021-07-15T15:09:03.781" v="36"/>
          <ac:spMkLst>
            <pc:docMk/>
            <pc:sldMk cId="749364302" sldId="270"/>
            <ac:spMk id="3" creationId="{270F86E8-E3E2-4EA1-B280-13E3D321B40C}"/>
          </ac:spMkLst>
        </pc:spChg>
        <pc:spChg chg="mod">
          <ac:chgData name="IEZZI CHRISTIAN" userId="S::s1102625@studenti.univpm.it::7eef57cb-a32b-4914-8743-a5663b10d9e7" providerId="AD" clId="Web-{19EB5D9E-E252-4A34-878A-3EB7CEA5F9CE}" dt="2021-07-15T15:05:53.401" v="22" actId="20577"/>
          <ac:spMkLst>
            <pc:docMk/>
            <pc:sldMk cId="749364302" sldId="270"/>
            <ac:spMk id="4" creationId="{598691BC-6DA5-4AC8-8FA3-52953F586703}"/>
          </ac:spMkLst>
        </pc:spChg>
        <pc:spChg chg="add del mod">
          <ac:chgData name="IEZZI CHRISTIAN" userId="S::s1102625@studenti.univpm.it::7eef57cb-a32b-4914-8743-a5663b10d9e7" providerId="AD" clId="Web-{19EB5D9E-E252-4A34-878A-3EB7CEA5F9CE}" dt="2021-07-15T15:09:05.750" v="37"/>
          <ac:spMkLst>
            <pc:docMk/>
            <pc:sldMk cId="749364302" sldId="270"/>
            <ac:spMk id="5" creationId="{9C77015F-271F-4ECB-ACC8-9E51E1882617}"/>
          </ac:spMkLst>
        </pc:spChg>
        <pc:spChg chg="add del mod">
          <ac:chgData name="IEZZI CHRISTIAN" userId="S::s1102625@studenti.univpm.it::7eef57cb-a32b-4914-8743-a5663b10d9e7" providerId="AD" clId="Web-{19EB5D9E-E252-4A34-878A-3EB7CEA5F9CE}" dt="2021-07-15T15:09:02.015" v="35"/>
          <ac:spMkLst>
            <pc:docMk/>
            <pc:sldMk cId="749364302" sldId="270"/>
            <ac:spMk id="6" creationId="{61864981-C853-4818-B549-33E5015FAF9B}"/>
          </ac:spMkLst>
        </pc:spChg>
        <pc:spChg chg="add del mod">
          <ac:chgData name="IEZZI CHRISTIAN" userId="S::s1102625@studenti.univpm.it::7eef57cb-a32b-4914-8743-a5663b10d9e7" providerId="AD" clId="Web-{19EB5D9E-E252-4A34-878A-3EB7CEA5F9CE}" dt="2021-07-15T15:28:30.985" v="136"/>
          <ac:spMkLst>
            <pc:docMk/>
            <pc:sldMk cId="749364302" sldId="270"/>
            <ac:spMk id="7" creationId="{542062E5-D450-4F4F-A4E1-F9CAF3C2675F}"/>
          </ac:spMkLst>
        </pc:spChg>
      </pc:sldChg>
      <pc:sldChg chg="modSp">
        <pc:chgData name="IEZZI CHRISTIAN" userId="S::s1102625@studenti.univpm.it::7eef57cb-a32b-4914-8743-a5663b10d9e7" providerId="AD" clId="Web-{19EB5D9E-E252-4A34-878A-3EB7CEA5F9CE}" dt="2021-07-15T15:29:23.877" v="158" actId="14100"/>
        <pc:sldMkLst>
          <pc:docMk/>
          <pc:sldMk cId="3020746296" sldId="281"/>
        </pc:sldMkLst>
        <pc:spChg chg="mod">
          <ac:chgData name="IEZZI CHRISTIAN" userId="S::s1102625@studenti.univpm.it::7eef57cb-a32b-4914-8743-a5663b10d9e7" providerId="AD" clId="Web-{19EB5D9E-E252-4A34-878A-3EB7CEA5F9CE}" dt="2021-07-15T15:04:56.509" v="2" actId="20577"/>
          <ac:spMkLst>
            <pc:docMk/>
            <pc:sldMk cId="3020746296" sldId="281"/>
            <ac:spMk id="3" creationId="{ADF164C2-93D9-4C0A-9CC1-168E9F6FD4E4}"/>
          </ac:spMkLst>
        </pc:spChg>
        <pc:picChg chg="mod">
          <ac:chgData name="IEZZI CHRISTIAN" userId="S::s1102625@studenti.univpm.it::7eef57cb-a32b-4914-8743-a5663b10d9e7" providerId="AD" clId="Web-{19EB5D9E-E252-4A34-878A-3EB7CEA5F9CE}" dt="2021-07-15T15:29:23.877" v="158" actId="14100"/>
          <ac:picMkLst>
            <pc:docMk/>
            <pc:sldMk cId="3020746296" sldId="281"/>
            <ac:picMk id="2" creationId="{F93FACC9-1F04-4FCD-A2C7-39B20A595208}"/>
          </ac:picMkLst>
        </pc:picChg>
      </pc:sldChg>
      <pc:sldChg chg="modSp">
        <pc:chgData name="IEZZI CHRISTIAN" userId="S::s1102625@studenti.univpm.it::7eef57cb-a32b-4914-8743-a5663b10d9e7" providerId="AD" clId="Web-{19EB5D9E-E252-4A34-878A-3EB7CEA5F9CE}" dt="2021-07-15T15:05:04.103" v="4" actId="20577"/>
        <pc:sldMkLst>
          <pc:docMk/>
          <pc:sldMk cId="1497091333" sldId="289"/>
        </pc:sldMkLst>
        <pc:spChg chg="mod">
          <ac:chgData name="IEZZI CHRISTIAN" userId="S::s1102625@studenti.univpm.it::7eef57cb-a32b-4914-8743-a5663b10d9e7" providerId="AD" clId="Web-{19EB5D9E-E252-4A34-878A-3EB7CEA5F9CE}" dt="2021-07-15T15:05:04.103" v="4" actId="20577"/>
          <ac:spMkLst>
            <pc:docMk/>
            <pc:sldMk cId="1497091333" sldId="289"/>
            <ac:spMk id="3" creationId="{ADF164C2-93D9-4C0A-9CC1-168E9F6FD4E4}"/>
          </ac:spMkLst>
        </pc:spChg>
      </pc:sldChg>
    </pc:docChg>
  </pc:docChgLst>
  <pc:docChgLst>
    <pc:chgData name="PAZZAGLIA GIULIA" userId="S::s1100724@pm.univpm.it::1cfc9dce-3e46-486e-937f-544ad33faeef" providerId="AD" clId="Web-{370C1EE2-DB8D-4D97-8391-562DD91BF221}"/>
    <pc:docChg chg="modSld">
      <pc:chgData name="PAZZAGLIA GIULIA" userId="S::s1100724@pm.univpm.it::1cfc9dce-3e46-486e-937f-544ad33faeef" providerId="AD" clId="Web-{370C1EE2-DB8D-4D97-8391-562DD91BF221}" dt="2021-07-16T08:57:11.935" v="11"/>
      <pc:docMkLst>
        <pc:docMk/>
      </pc:docMkLst>
      <pc:sldChg chg="modSp">
        <pc:chgData name="PAZZAGLIA GIULIA" userId="S::s1100724@pm.univpm.it::1cfc9dce-3e46-486e-937f-544ad33faeef" providerId="AD" clId="Web-{370C1EE2-DB8D-4D97-8391-562DD91BF221}" dt="2021-07-16T08:53:07.584" v="4" actId="20577"/>
        <pc:sldMkLst>
          <pc:docMk/>
          <pc:sldMk cId="0" sldId="257"/>
        </pc:sldMkLst>
        <pc:spChg chg="mod">
          <ac:chgData name="PAZZAGLIA GIULIA" userId="S::s1100724@pm.univpm.it::1cfc9dce-3e46-486e-937f-544ad33faeef" providerId="AD" clId="Web-{370C1EE2-DB8D-4D97-8391-562DD91BF221}" dt="2021-07-16T08:53:07.584" v="4" actId="20577"/>
          <ac:spMkLst>
            <pc:docMk/>
            <pc:sldMk cId="0" sldId="257"/>
            <ac:spMk id="4" creationId="{6CBB47CF-32F7-4E08-8937-D43E844F1493}"/>
          </ac:spMkLst>
        </pc:spChg>
      </pc:sldChg>
      <pc:sldChg chg="addCm">
        <pc:chgData name="PAZZAGLIA GIULIA" userId="S::s1100724@pm.univpm.it::1cfc9dce-3e46-486e-937f-544ad33faeef" providerId="AD" clId="Web-{370C1EE2-DB8D-4D97-8391-562DD91BF221}" dt="2021-07-16T08:55:06.369" v="8"/>
        <pc:sldMkLst>
          <pc:docMk/>
          <pc:sldMk cId="749364302" sldId="270"/>
        </pc:sldMkLst>
      </pc:sldChg>
      <pc:sldChg chg="addCm">
        <pc:chgData name="PAZZAGLIA GIULIA" userId="S::s1100724@pm.univpm.it::1cfc9dce-3e46-486e-937f-544ad33faeef" providerId="AD" clId="Web-{370C1EE2-DB8D-4D97-8391-562DD91BF221}" dt="2021-07-16T08:52:11.442" v="0"/>
        <pc:sldMkLst>
          <pc:docMk/>
          <pc:sldMk cId="1637856377" sldId="276"/>
        </pc:sldMkLst>
      </pc:sldChg>
      <pc:sldChg chg="addCm">
        <pc:chgData name="PAZZAGLIA GIULIA" userId="S::s1100724@pm.univpm.it::1cfc9dce-3e46-486e-937f-544ad33faeef" providerId="AD" clId="Web-{370C1EE2-DB8D-4D97-8391-562DD91BF221}" dt="2021-07-16T08:57:11.935" v="11"/>
        <pc:sldMkLst>
          <pc:docMk/>
          <pc:sldMk cId="1810286773" sldId="280"/>
        </pc:sldMkLst>
      </pc:sldChg>
      <pc:sldChg chg="addCm">
        <pc:chgData name="PAZZAGLIA GIULIA" userId="S::s1100724@pm.univpm.it::1cfc9dce-3e46-486e-937f-544ad33faeef" providerId="AD" clId="Web-{370C1EE2-DB8D-4D97-8391-562DD91BF221}" dt="2021-07-16T08:56:42.294" v="10"/>
        <pc:sldMkLst>
          <pc:docMk/>
          <pc:sldMk cId="3020746296" sldId="281"/>
        </pc:sldMkLst>
      </pc:sldChg>
      <pc:sldChg chg="addCm">
        <pc:chgData name="PAZZAGLIA GIULIA" userId="S::s1100724@pm.univpm.it::1cfc9dce-3e46-486e-937f-544ad33faeef" providerId="AD" clId="Web-{370C1EE2-DB8D-4D97-8391-562DD91BF221}" dt="2021-07-16T08:54:41.853" v="7"/>
        <pc:sldMkLst>
          <pc:docMk/>
          <pc:sldMk cId="3788010393" sldId="284"/>
        </pc:sldMkLst>
      </pc:sldChg>
      <pc:sldChg chg="addCm">
        <pc:chgData name="PAZZAGLIA GIULIA" userId="S::s1100724@pm.univpm.it::1cfc9dce-3e46-486e-937f-544ad33faeef" providerId="AD" clId="Web-{370C1EE2-DB8D-4D97-8391-562DD91BF221}" dt="2021-07-16T08:53:37.929" v="5"/>
        <pc:sldMkLst>
          <pc:docMk/>
          <pc:sldMk cId="2447174592" sldId="287"/>
        </pc:sldMkLst>
      </pc:sldChg>
      <pc:sldChg chg="addCm">
        <pc:chgData name="PAZZAGLIA GIULIA" userId="S::s1100724@pm.univpm.it::1cfc9dce-3e46-486e-937f-544ad33faeef" providerId="AD" clId="Web-{370C1EE2-DB8D-4D97-8391-562DD91BF221}" dt="2021-07-16T08:53:55.930" v="6"/>
        <pc:sldMkLst>
          <pc:docMk/>
          <pc:sldMk cId="1064582607" sldId="288"/>
        </pc:sldMkLst>
      </pc:sldChg>
      <pc:sldChg chg="addCm">
        <pc:chgData name="PAZZAGLIA GIULIA" userId="S::s1100724@pm.univpm.it::1cfc9dce-3e46-486e-937f-544ad33faeef" providerId="AD" clId="Web-{370C1EE2-DB8D-4D97-8391-562DD91BF221}" dt="2021-07-16T08:56:03.808" v="9"/>
        <pc:sldMkLst>
          <pc:docMk/>
          <pc:sldMk cId="1497091333" sldId="289"/>
        </pc:sldMkLst>
      </pc:sldChg>
    </pc:docChg>
  </pc:docChgLst>
  <pc:docChgLst>
    <pc:chgData name="Utente guest" userId="S::urn:spo:anon#ce2b96cf736d840d18c5d58b2719cc8c8c95dc46040e15c58792c995ee4018b9::" providerId="AD" clId="Web-{96E2645C-E6F3-EF19-D09B-F6961431EDB2}"/>
    <pc:docChg chg="modSld">
      <pc:chgData name="Utente guest" userId="S::urn:spo:anon#ce2b96cf736d840d18c5d58b2719cc8c8c95dc46040e15c58792c995ee4018b9::" providerId="AD" clId="Web-{96E2645C-E6F3-EF19-D09B-F6961431EDB2}" dt="2021-07-15T18:31:13.459" v="44" actId="14100"/>
      <pc:docMkLst>
        <pc:docMk/>
      </pc:docMkLst>
      <pc:sldChg chg="modSp">
        <pc:chgData name="Utente guest" userId="S::urn:spo:anon#ce2b96cf736d840d18c5d58b2719cc8c8c95dc46040e15c58792c995ee4018b9::" providerId="AD" clId="Web-{96E2645C-E6F3-EF19-D09B-F6961431EDB2}" dt="2021-07-15T18:27:45.853" v="36" actId="20577"/>
        <pc:sldMkLst>
          <pc:docMk/>
          <pc:sldMk cId="749364302" sldId="270"/>
        </pc:sldMkLst>
        <pc:spChg chg="mod">
          <ac:chgData name="Utente guest" userId="S::urn:spo:anon#ce2b96cf736d840d18c5d58b2719cc8c8c95dc46040e15c58792c995ee4018b9::" providerId="AD" clId="Web-{96E2645C-E6F3-EF19-D09B-F6961431EDB2}" dt="2021-07-15T18:27:45.853" v="36" actId="20577"/>
          <ac:spMkLst>
            <pc:docMk/>
            <pc:sldMk cId="749364302" sldId="270"/>
            <ac:spMk id="2" creationId="{0B38A36B-1EAD-44EF-99F6-008997D81C53}"/>
          </ac:spMkLst>
        </pc:spChg>
      </pc:sldChg>
      <pc:sldChg chg="modSp delCm">
        <pc:chgData name="Utente guest" userId="S::urn:spo:anon#ce2b96cf736d840d18c5d58b2719cc8c8c95dc46040e15c58792c995ee4018b9::" providerId="AD" clId="Web-{96E2645C-E6F3-EF19-D09B-F6961431EDB2}" dt="2021-07-15T18:31:13.459" v="44" actId="14100"/>
        <pc:sldMkLst>
          <pc:docMk/>
          <pc:sldMk cId="1497091333" sldId="289"/>
        </pc:sldMkLst>
        <pc:spChg chg="mod">
          <ac:chgData name="Utente guest" userId="S::urn:spo:anon#ce2b96cf736d840d18c5d58b2719cc8c8c95dc46040e15c58792c995ee4018b9::" providerId="AD" clId="Web-{96E2645C-E6F3-EF19-D09B-F6961431EDB2}" dt="2021-07-15T18:31:13.459" v="44" actId="14100"/>
          <ac:spMkLst>
            <pc:docMk/>
            <pc:sldMk cId="1497091333" sldId="289"/>
            <ac:spMk id="5" creationId="{102EFCB9-12E1-4EEF-B438-49DED7A3CA04}"/>
          </ac:spMkLst>
        </pc:spChg>
      </pc:sldChg>
    </pc:docChg>
  </pc:docChgLst>
  <pc:docChgLst>
    <pc:chgData name="INCICCO EMANUELE" userId="S::s1097841@studenti.univpm.it::03b0cdf7-419e-4a6f-8179-cb76c8336034" providerId="AD" clId="Web-{53F0C68D-2BFF-4A22-B546-EFD591A306DA}"/>
    <pc:docChg chg="modSld">
      <pc:chgData name="INCICCO EMANUELE" userId="S::s1097841@studenti.univpm.it::03b0cdf7-419e-4a6f-8179-cb76c8336034" providerId="AD" clId="Web-{53F0C68D-2BFF-4A22-B546-EFD591A306DA}" dt="2021-07-18T19:29:32.439" v="11"/>
      <pc:docMkLst>
        <pc:docMk/>
      </pc:docMkLst>
      <pc:sldChg chg="modSp">
        <pc:chgData name="INCICCO EMANUELE" userId="S::s1097841@studenti.univpm.it::03b0cdf7-419e-4a6f-8179-cb76c8336034" providerId="AD" clId="Web-{53F0C68D-2BFF-4A22-B546-EFD591A306DA}" dt="2021-07-18T19:29:21.861" v="7" actId="1076"/>
        <pc:sldMkLst>
          <pc:docMk/>
          <pc:sldMk cId="1810286773" sldId="280"/>
        </pc:sldMkLst>
        <pc:spChg chg="mod">
          <ac:chgData name="INCICCO EMANUELE" userId="S::s1097841@studenti.univpm.it::03b0cdf7-419e-4a6f-8179-cb76c8336034" providerId="AD" clId="Web-{53F0C68D-2BFF-4A22-B546-EFD591A306DA}" dt="2021-07-18T19:29:21.861" v="7" actId="1076"/>
          <ac:spMkLst>
            <pc:docMk/>
            <pc:sldMk cId="1810286773" sldId="280"/>
            <ac:spMk id="7" creationId="{9BFADEC8-E32B-42CA-9968-6B81DEB7CF37}"/>
          </ac:spMkLst>
        </pc:spChg>
      </pc:sldChg>
      <pc:sldChg chg="addSp delSp">
        <pc:chgData name="INCICCO EMANUELE" userId="S::s1097841@studenti.univpm.it::03b0cdf7-419e-4a6f-8179-cb76c8336034" providerId="AD" clId="Web-{53F0C68D-2BFF-4A22-B546-EFD591A306DA}" dt="2021-07-18T19:29:32.439" v="11"/>
        <pc:sldMkLst>
          <pc:docMk/>
          <pc:sldMk cId="57942757" sldId="299"/>
        </pc:sldMkLst>
        <pc:spChg chg="del">
          <ac:chgData name="INCICCO EMANUELE" userId="S::s1097841@studenti.univpm.it::03b0cdf7-419e-4a6f-8179-cb76c8336034" providerId="AD" clId="Web-{53F0C68D-2BFF-4A22-B546-EFD591A306DA}" dt="2021-07-18T19:29:30.361" v="8"/>
          <ac:spMkLst>
            <pc:docMk/>
            <pc:sldMk cId="57942757" sldId="299"/>
            <ac:spMk id="2" creationId="{907C92D9-F131-4216-AEDD-1D1CC3A19A8F}"/>
          </ac:spMkLst>
        </pc:spChg>
        <pc:spChg chg="del">
          <ac:chgData name="INCICCO EMANUELE" userId="S::s1097841@studenti.univpm.it::03b0cdf7-419e-4a6f-8179-cb76c8336034" providerId="AD" clId="Web-{53F0C68D-2BFF-4A22-B546-EFD591A306DA}" dt="2021-07-18T19:29:31.658" v="9"/>
          <ac:spMkLst>
            <pc:docMk/>
            <pc:sldMk cId="57942757" sldId="299"/>
            <ac:spMk id="3" creationId="{DA86567C-64FE-4C0C-B069-519942F383BE}"/>
          </ac:spMkLst>
        </pc:spChg>
        <pc:spChg chg="add">
          <ac:chgData name="INCICCO EMANUELE" userId="S::s1097841@studenti.univpm.it::03b0cdf7-419e-4a6f-8179-cb76c8336034" providerId="AD" clId="Web-{53F0C68D-2BFF-4A22-B546-EFD591A306DA}" dt="2021-07-18T19:29:32.377" v="10"/>
          <ac:spMkLst>
            <pc:docMk/>
            <pc:sldMk cId="57942757" sldId="299"/>
            <ac:spMk id="6" creationId="{1F7D315D-37E2-49B7-AFBE-73CBBCC8A8D1}"/>
          </ac:spMkLst>
        </pc:spChg>
        <pc:spChg chg="add">
          <ac:chgData name="INCICCO EMANUELE" userId="S::s1097841@studenti.univpm.it::03b0cdf7-419e-4a6f-8179-cb76c8336034" providerId="AD" clId="Web-{53F0C68D-2BFF-4A22-B546-EFD591A306DA}" dt="2021-07-18T19:29:32.439" v="11"/>
          <ac:spMkLst>
            <pc:docMk/>
            <pc:sldMk cId="57942757" sldId="299"/>
            <ac:spMk id="8" creationId="{48FABCCA-8234-4F62-B7D1-39E3035782EB}"/>
          </ac:spMkLst>
        </pc:spChg>
      </pc:sldChg>
    </pc:docChg>
  </pc:docChgLst>
  <pc:docChgLst>
    <pc:chgData name="INCICCO EMANUELE" userId="S::s1097841@studenti.univpm.it::03b0cdf7-419e-4a6f-8179-cb76c8336034" providerId="AD" clId="Web-{B0F9B48D-FA83-41FC-ABB8-FCE53E53043D}"/>
    <pc:docChg chg="modSld">
      <pc:chgData name="INCICCO EMANUELE" userId="S::s1097841@studenti.univpm.it::03b0cdf7-419e-4a6f-8179-cb76c8336034" providerId="AD" clId="Web-{B0F9B48D-FA83-41FC-ABB8-FCE53E53043D}" dt="2021-07-15T17:50:56.929" v="26" actId="20577"/>
      <pc:docMkLst>
        <pc:docMk/>
      </pc:docMkLst>
      <pc:sldChg chg="modNotes">
        <pc:chgData name="INCICCO EMANUELE" userId="S::s1097841@studenti.univpm.it::03b0cdf7-419e-4a6f-8179-cb76c8336034" providerId="AD" clId="Web-{B0F9B48D-FA83-41FC-ABB8-FCE53E53043D}" dt="2021-07-15T17:31:09.685" v="1"/>
        <pc:sldMkLst>
          <pc:docMk/>
          <pc:sldMk cId="0" sldId="257"/>
        </pc:sldMkLst>
      </pc:sldChg>
      <pc:sldChg chg="modNotes">
        <pc:chgData name="INCICCO EMANUELE" userId="S::s1097841@studenti.univpm.it::03b0cdf7-419e-4a6f-8179-cb76c8336034" providerId="AD" clId="Web-{B0F9B48D-FA83-41FC-ABB8-FCE53E53043D}" dt="2021-07-15T17:31:05.201" v="0"/>
        <pc:sldMkLst>
          <pc:docMk/>
          <pc:sldMk cId="1637856377" sldId="276"/>
        </pc:sldMkLst>
      </pc:sldChg>
      <pc:sldChg chg="modNotes">
        <pc:chgData name="INCICCO EMANUELE" userId="S::s1097841@studenti.univpm.it::03b0cdf7-419e-4a6f-8179-cb76c8336034" providerId="AD" clId="Web-{B0F9B48D-FA83-41FC-ABB8-FCE53E53043D}" dt="2021-07-15T17:36:53.645" v="3"/>
        <pc:sldMkLst>
          <pc:docMk/>
          <pc:sldMk cId="430735609" sldId="283"/>
        </pc:sldMkLst>
      </pc:sldChg>
      <pc:sldChg chg="modSp">
        <pc:chgData name="INCICCO EMANUELE" userId="S::s1097841@studenti.univpm.it::03b0cdf7-419e-4a6f-8179-cb76c8336034" providerId="AD" clId="Web-{B0F9B48D-FA83-41FC-ABB8-FCE53E53043D}" dt="2021-07-15T17:50:56.929" v="26" actId="20577"/>
        <pc:sldMkLst>
          <pc:docMk/>
          <pc:sldMk cId="2447174592" sldId="287"/>
        </pc:sldMkLst>
        <pc:spChg chg="mod">
          <ac:chgData name="INCICCO EMANUELE" userId="S::s1097841@studenti.univpm.it::03b0cdf7-419e-4a6f-8179-cb76c8336034" providerId="AD" clId="Web-{B0F9B48D-FA83-41FC-ABB8-FCE53E53043D}" dt="2021-07-15T17:50:56.929" v="26" actId="20577"/>
          <ac:spMkLst>
            <pc:docMk/>
            <pc:sldMk cId="2447174592" sldId="287"/>
            <ac:spMk id="4" creationId="{6CBB47CF-32F7-4E08-8937-D43E844F1493}"/>
          </ac:spMkLst>
        </pc:spChg>
      </pc:sldChg>
      <pc:sldChg chg="modSp">
        <pc:chgData name="INCICCO EMANUELE" userId="S::s1097841@studenti.univpm.it::03b0cdf7-419e-4a6f-8179-cb76c8336034" providerId="AD" clId="Web-{B0F9B48D-FA83-41FC-ABB8-FCE53E53043D}" dt="2021-07-15T17:31:23.201" v="2" actId="1076"/>
        <pc:sldMkLst>
          <pc:docMk/>
          <pc:sldMk cId="1064582607" sldId="288"/>
        </pc:sldMkLst>
        <pc:spChg chg="mod">
          <ac:chgData name="INCICCO EMANUELE" userId="S::s1097841@studenti.univpm.it::03b0cdf7-419e-4a6f-8179-cb76c8336034" providerId="AD" clId="Web-{B0F9B48D-FA83-41FC-ABB8-FCE53E53043D}" dt="2021-07-15T17:31:23.201" v="2" actId="1076"/>
          <ac:spMkLst>
            <pc:docMk/>
            <pc:sldMk cId="1064582607" sldId="288"/>
            <ac:spMk id="7" creationId="{4F7A381A-63D2-4348-A41C-4F28288BB267}"/>
          </ac:spMkLst>
        </pc:spChg>
      </pc:sldChg>
    </pc:docChg>
  </pc:docChgLst>
  <pc:docChgLst>
    <pc:chgData name="INCICCO EMANUELE" userId="S::s1097841@studenti.univpm.it::03b0cdf7-419e-4a6f-8179-cb76c8336034" providerId="AD" clId="Web-{0AAA4E62-4786-4588-9927-DE267B6D1F58}"/>
    <pc:docChg chg="modSld">
      <pc:chgData name="INCICCO EMANUELE" userId="S::s1097841@studenti.univpm.it::03b0cdf7-419e-4a6f-8179-cb76c8336034" providerId="AD" clId="Web-{0AAA4E62-4786-4588-9927-DE267B6D1F58}" dt="2021-07-15T16:58:31.413" v="695" actId="20577"/>
      <pc:docMkLst>
        <pc:docMk/>
      </pc:docMkLst>
      <pc:sldChg chg="modSp">
        <pc:chgData name="INCICCO EMANUELE" userId="S::s1097841@studenti.univpm.it::03b0cdf7-419e-4a6f-8179-cb76c8336034" providerId="AD" clId="Web-{0AAA4E62-4786-4588-9927-DE267B6D1F58}" dt="2021-07-15T16:58:31.413" v="695" actId="20577"/>
        <pc:sldMkLst>
          <pc:docMk/>
          <pc:sldMk cId="0" sldId="257"/>
        </pc:sldMkLst>
        <pc:spChg chg="mod">
          <ac:chgData name="INCICCO EMANUELE" userId="S::s1097841@studenti.univpm.it::03b0cdf7-419e-4a6f-8179-cb76c8336034" providerId="AD" clId="Web-{0AAA4E62-4786-4588-9927-DE267B6D1F58}" dt="2021-07-15T16:58:31.413" v="695" actId="20577"/>
          <ac:spMkLst>
            <pc:docMk/>
            <pc:sldMk cId="0" sldId="257"/>
            <ac:spMk id="4" creationId="{6CBB47CF-32F7-4E08-8937-D43E844F1493}"/>
          </ac:spMkLst>
        </pc:spChg>
      </pc:sldChg>
      <pc:sldChg chg="addSp delSp modSp">
        <pc:chgData name="INCICCO EMANUELE" userId="S::s1097841@studenti.univpm.it::03b0cdf7-419e-4a6f-8179-cb76c8336034" providerId="AD" clId="Web-{0AAA4E62-4786-4588-9927-DE267B6D1F58}" dt="2021-07-15T16:57:59.364" v="668"/>
        <pc:sldMkLst>
          <pc:docMk/>
          <pc:sldMk cId="749364302" sldId="270"/>
        </pc:sldMkLst>
        <pc:spChg chg="mod">
          <ac:chgData name="INCICCO EMANUELE" userId="S::s1097841@studenti.univpm.it::03b0cdf7-419e-4a6f-8179-cb76c8336034" providerId="AD" clId="Web-{0AAA4E62-4786-4588-9927-DE267B6D1F58}" dt="2021-07-15T16:52:13.109" v="514" actId="20577"/>
          <ac:spMkLst>
            <pc:docMk/>
            <pc:sldMk cId="749364302" sldId="270"/>
            <ac:spMk id="2" creationId="{0B38A36B-1EAD-44EF-99F6-008997D81C53}"/>
          </ac:spMkLst>
        </pc:spChg>
        <pc:spChg chg="add del mod">
          <ac:chgData name="INCICCO EMANUELE" userId="S::s1097841@studenti.univpm.it::03b0cdf7-419e-4a6f-8179-cb76c8336034" providerId="AD" clId="Web-{0AAA4E62-4786-4588-9927-DE267B6D1F58}" dt="2021-07-15T16:57:59.364" v="668"/>
          <ac:spMkLst>
            <pc:docMk/>
            <pc:sldMk cId="749364302" sldId="270"/>
            <ac:spMk id="3" creationId="{776B2052-A32E-4483-B8C7-4F5246FDE543}"/>
          </ac:spMkLst>
        </pc:spChg>
        <pc:spChg chg="mod">
          <ac:chgData name="INCICCO EMANUELE" userId="S::s1097841@studenti.univpm.it::03b0cdf7-419e-4a6f-8179-cb76c8336034" providerId="AD" clId="Web-{0AAA4E62-4786-4588-9927-DE267B6D1F58}" dt="2021-07-15T16:57:46.004" v="666" actId="20577"/>
          <ac:spMkLst>
            <pc:docMk/>
            <pc:sldMk cId="749364302" sldId="270"/>
            <ac:spMk id="4" creationId="{598691BC-6DA5-4AC8-8FA3-52953F586703}"/>
          </ac:spMkLst>
        </pc:spChg>
      </pc:sldChg>
      <pc:sldChg chg="addSp delSp modSp">
        <pc:chgData name="INCICCO EMANUELE" userId="S::s1097841@studenti.univpm.it::03b0cdf7-419e-4a6f-8179-cb76c8336034" providerId="AD" clId="Web-{0AAA4E62-4786-4588-9927-DE267B6D1F58}" dt="2021-07-15T16:44:23.050" v="64" actId="1076"/>
        <pc:sldMkLst>
          <pc:docMk/>
          <pc:sldMk cId="1810286773" sldId="280"/>
        </pc:sldMkLst>
        <pc:picChg chg="add mod">
          <ac:chgData name="INCICCO EMANUELE" userId="S::s1097841@studenti.univpm.it::03b0cdf7-419e-4a6f-8179-cb76c8336034" providerId="AD" clId="Web-{0AAA4E62-4786-4588-9927-DE267B6D1F58}" dt="2021-07-15T16:43:31.016" v="38" actId="1076"/>
          <ac:picMkLst>
            <pc:docMk/>
            <pc:sldMk cId="1810286773" sldId="280"/>
            <ac:picMk id="2" creationId="{D6908A6E-25D4-4041-9CC3-52DFF3ADA02E}"/>
          </ac:picMkLst>
        </pc:picChg>
        <pc:picChg chg="add mod">
          <ac:chgData name="INCICCO EMANUELE" userId="S::s1097841@studenti.univpm.it::03b0cdf7-419e-4a6f-8179-cb76c8336034" providerId="AD" clId="Web-{0AAA4E62-4786-4588-9927-DE267B6D1F58}" dt="2021-07-15T16:44:11.894" v="57" actId="1076"/>
          <ac:picMkLst>
            <pc:docMk/>
            <pc:sldMk cId="1810286773" sldId="280"/>
            <ac:picMk id="3" creationId="{9D531B66-05CD-4380-AA2F-FD3FA5F9D7D0}"/>
          </ac:picMkLst>
        </pc:picChg>
        <pc:picChg chg="add del mod">
          <ac:chgData name="INCICCO EMANUELE" userId="S::s1097841@studenti.univpm.it::03b0cdf7-419e-4a6f-8179-cb76c8336034" providerId="AD" clId="Web-{0AAA4E62-4786-4588-9927-DE267B6D1F58}" dt="2021-07-15T16:42:42.466" v="24"/>
          <ac:picMkLst>
            <pc:docMk/>
            <pc:sldMk cId="1810286773" sldId="280"/>
            <ac:picMk id="4" creationId="{FAEE07D5-0497-4323-991F-E328EF903767}"/>
          </ac:picMkLst>
        </pc:picChg>
        <pc:picChg chg="add del mod">
          <ac:chgData name="INCICCO EMANUELE" userId="S::s1097841@studenti.univpm.it::03b0cdf7-419e-4a6f-8179-cb76c8336034" providerId="AD" clId="Web-{0AAA4E62-4786-4588-9927-DE267B6D1F58}" dt="2021-07-15T16:43:01.108" v="27"/>
          <ac:picMkLst>
            <pc:docMk/>
            <pc:sldMk cId="1810286773" sldId="280"/>
            <ac:picMk id="5" creationId="{FC4FC810-C56E-4C23-B805-5B889BF2C34D}"/>
          </ac:picMkLst>
        </pc:picChg>
        <pc:picChg chg="add mod">
          <ac:chgData name="INCICCO EMANUELE" userId="S::s1097841@studenti.univpm.it::03b0cdf7-419e-4a6f-8179-cb76c8336034" providerId="AD" clId="Web-{0AAA4E62-4786-4588-9927-DE267B6D1F58}" dt="2021-07-15T16:44:16.597" v="60" actId="1076"/>
          <ac:picMkLst>
            <pc:docMk/>
            <pc:sldMk cId="1810286773" sldId="280"/>
            <ac:picMk id="6" creationId="{4D61C74D-D5C1-498B-8091-DF871D428555}"/>
          </ac:picMkLst>
        </pc:picChg>
        <pc:picChg chg="add mod">
          <ac:chgData name="INCICCO EMANUELE" userId="S::s1097841@studenti.univpm.it::03b0cdf7-419e-4a6f-8179-cb76c8336034" providerId="AD" clId="Web-{0AAA4E62-4786-4588-9927-DE267B6D1F58}" dt="2021-07-15T16:44:15.706" v="59" actId="1076"/>
          <ac:picMkLst>
            <pc:docMk/>
            <pc:sldMk cId="1810286773" sldId="280"/>
            <ac:picMk id="7" creationId="{94BD7AEE-194D-4B85-B4AB-C8F56F49C7E7}"/>
          </ac:picMkLst>
        </pc:picChg>
        <pc:picChg chg="add mod">
          <ac:chgData name="INCICCO EMANUELE" userId="S::s1097841@studenti.univpm.it::03b0cdf7-419e-4a6f-8179-cb76c8336034" providerId="AD" clId="Web-{0AAA4E62-4786-4588-9927-DE267B6D1F58}" dt="2021-07-15T16:44:21.785" v="63" actId="1076"/>
          <ac:picMkLst>
            <pc:docMk/>
            <pc:sldMk cId="1810286773" sldId="280"/>
            <ac:picMk id="8" creationId="{CC9AAFAA-F9C6-4476-BABB-AE7E7F08CE32}"/>
          </ac:picMkLst>
        </pc:picChg>
        <pc:picChg chg="add mod">
          <ac:chgData name="INCICCO EMANUELE" userId="S::s1097841@studenti.univpm.it::03b0cdf7-419e-4a6f-8179-cb76c8336034" providerId="AD" clId="Web-{0AAA4E62-4786-4588-9927-DE267B6D1F58}" dt="2021-07-15T16:44:23.050" v="64" actId="1076"/>
          <ac:picMkLst>
            <pc:docMk/>
            <pc:sldMk cId="1810286773" sldId="280"/>
            <ac:picMk id="9" creationId="{5569ECDD-8D48-4CEA-BC6C-9780E4B34489}"/>
          </ac:picMkLst>
        </pc:picChg>
      </pc:sldChg>
      <pc:sldChg chg="modSp">
        <pc:chgData name="INCICCO EMANUELE" userId="S::s1097841@studenti.univpm.it::03b0cdf7-419e-4a6f-8179-cb76c8336034" providerId="AD" clId="Web-{0AAA4E62-4786-4588-9927-DE267B6D1F58}" dt="2021-07-15T16:56:28.406" v="645" actId="20577"/>
        <pc:sldMkLst>
          <pc:docMk/>
          <pc:sldMk cId="2447174592" sldId="287"/>
        </pc:sldMkLst>
        <pc:spChg chg="mod">
          <ac:chgData name="INCICCO EMANUELE" userId="S::s1097841@studenti.univpm.it::03b0cdf7-419e-4a6f-8179-cb76c8336034" providerId="AD" clId="Web-{0AAA4E62-4786-4588-9927-DE267B6D1F58}" dt="2021-07-15T16:56:28.406" v="645" actId="20577"/>
          <ac:spMkLst>
            <pc:docMk/>
            <pc:sldMk cId="2447174592" sldId="287"/>
            <ac:spMk id="4" creationId="{6CBB47CF-32F7-4E08-8937-D43E844F1493}"/>
          </ac:spMkLst>
        </pc:spChg>
      </pc:sldChg>
      <pc:sldChg chg="modSp">
        <pc:chgData name="INCICCO EMANUELE" userId="S::s1097841@studenti.univpm.it::03b0cdf7-419e-4a6f-8179-cb76c8336034" providerId="AD" clId="Web-{0AAA4E62-4786-4588-9927-DE267B6D1F58}" dt="2021-07-15T16:53:29.114" v="545" actId="20577"/>
        <pc:sldMkLst>
          <pc:docMk/>
          <pc:sldMk cId="1497091333" sldId="289"/>
        </pc:sldMkLst>
        <pc:spChg chg="mod">
          <ac:chgData name="INCICCO EMANUELE" userId="S::s1097841@studenti.univpm.it::03b0cdf7-419e-4a6f-8179-cb76c8336034" providerId="AD" clId="Web-{0AAA4E62-4786-4588-9927-DE267B6D1F58}" dt="2021-07-15T16:53:29.114" v="545" actId="20577"/>
          <ac:spMkLst>
            <pc:docMk/>
            <pc:sldMk cId="1497091333" sldId="289"/>
            <ac:spMk id="5" creationId="{102EFCB9-12E1-4EEF-B438-49DED7A3CA04}"/>
          </ac:spMkLst>
        </pc:spChg>
      </pc:sldChg>
    </pc:docChg>
  </pc:docChgLst>
  <pc:docChgLst>
    <pc:chgData name="INCICCO EMANUELE" userId="S::s1097841@studenti.univpm.it::03b0cdf7-419e-4a6f-8179-cb76c8336034" providerId="AD" clId="Web-{03C8FD9E-E7D0-4696-8040-03D694A7AB35}"/>
    <pc:docChg chg="modSld">
      <pc:chgData name="INCICCO EMANUELE" userId="S::s1097841@studenti.univpm.it::03b0cdf7-419e-4a6f-8179-cb76c8336034" providerId="AD" clId="Web-{03C8FD9E-E7D0-4696-8040-03D694A7AB35}" dt="2021-07-15T18:31:20.931" v="41" actId="20577"/>
      <pc:docMkLst>
        <pc:docMk/>
      </pc:docMkLst>
      <pc:sldChg chg="delSp modSp">
        <pc:chgData name="INCICCO EMANUELE" userId="S::s1097841@studenti.univpm.it::03b0cdf7-419e-4a6f-8179-cb76c8336034" providerId="AD" clId="Web-{03C8FD9E-E7D0-4696-8040-03D694A7AB35}" dt="2021-07-15T18:29:33.472" v="22" actId="20577"/>
        <pc:sldMkLst>
          <pc:docMk/>
          <pc:sldMk cId="3020746296" sldId="281"/>
        </pc:sldMkLst>
        <pc:spChg chg="del mod">
          <ac:chgData name="INCICCO EMANUELE" userId="S::s1097841@studenti.univpm.it::03b0cdf7-419e-4a6f-8179-cb76c8336034" providerId="AD" clId="Web-{03C8FD9E-E7D0-4696-8040-03D694A7AB35}" dt="2021-07-15T18:29:01.017" v="16"/>
          <ac:spMkLst>
            <pc:docMk/>
            <pc:sldMk cId="3020746296" sldId="281"/>
            <ac:spMk id="4" creationId="{C8F9FFB1-3A81-4F34-96CC-A5C3EAB116BD}"/>
          </ac:spMkLst>
        </pc:spChg>
        <pc:spChg chg="mod">
          <ac:chgData name="INCICCO EMANUELE" userId="S::s1097841@studenti.univpm.it::03b0cdf7-419e-4a6f-8179-cb76c8336034" providerId="AD" clId="Web-{03C8FD9E-E7D0-4696-8040-03D694A7AB35}" dt="2021-07-15T18:29:33.472" v="22" actId="20577"/>
          <ac:spMkLst>
            <pc:docMk/>
            <pc:sldMk cId="3020746296" sldId="281"/>
            <ac:spMk id="6" creationId="{F87FB301-1DBC-4EBE-B14F-14C37528D202}"/>
          </ac:spMkLst>
        </pc:spChg>
      </pc:sldChg>
      <pc:sldChg chg="modSp">
        <pc:chgData name="INCICCO EMANUELE" userId="S::s1097841@studenti.univpm.it::03b0cdf7-419e-4a6f-8179-cb76c8336034" providerId="AD" clId="Web-{03C8FD9E-E7D0-4696-8040-03D694A7AB35}" dt="2021-07-15T18:29:58.255" v="24" actId="20577"/>
        <pc:sldMkLst>
          <pc:docMk/>
          <pc:sldMk cId="1497091333" sldId="289"/>
        </pc:sldMkLst>
        <pc:spChg chg="mod">
          <ac:chgData name="INCICCO EMANUELE" userId="S::s1097841@studenti.univpm.it::03b0cdf7-419e-4a6f-8179-cb76c8336034" providerId="AD" clId="Web-{03C8FD9E-E7D0-4696-8040-03D694A7AB35}" dt="2021-07-15T18:29:58.255" v="24" actId="20577"/>
          <ac:spMkLst>
            <pc:docMk/>
            <pc:sldMk cId="1497091333" sldId="289"/>
            <ac:spMk id="5" creationId="{102EFCB9-12E1-4EEF-B438-49DED7A3CA04}"/>
          </ac:spMkLst>
        </pc:spChg>
      </pc:sldChg>
      <pc:sldChg chg="modSp">
        <pc:chgData name="INCICCO EMANUELE" userId="S::s1097841@studenti.univpm.it::03b0cdf7-419e-4a6f-8179-cb76c8336034" providerId="AD" clId="Web-{03C8FD9E-E7D0-4696-8040-03D694A7AB35}" dt="2021-07-15T18:31:20.931" v="41" actId="20577"/>
        <pc:sldMkLst>
          <pc:docMk/>
          <pc:sldMk cId="38125949" sldId="292"/>
        </pc:sldMkLst>
        <pc:spChg chg="mod">
          <ac:chgData name="INCICCO EMANUELE" userId="S::s1097841@studenti.univpm.it::03b0cdf7-419e-4a6f-8179-cb76c8336034" providerId="AD" clId="Web-{03C8FD9E-E7D0-4696-8040-03D694A7AB35}" dt="2021-07-15T18:31:20.931" v="41" actId="20577"/>
          <ac:spMkLst>
            <pc:docMk/>
            <pc:sldMk cId="38125949" sldId="292"/>
            <ac:spMk id="8" creationId="{87E99238-3AC7-4AEB-8113-3DA6508004D2}"/>
          </ac:spMkLst>
        </pc:spChg>
      </pc:sldChg>
    </pc:docChg>
  </pc:docChgLst>
  <pc:docChgLst>
    <pc:chgData name="IEZZI CHRISTIAN" userId="S::s1102625@studenti.univpm.it::7eef57cb-a32b-4914-8743-a5663b10d9e7" providerId="AD" clId="Web-{DC708B7C-2534-4CCE-9B74-8C3423E48599}"/>
    <pc:docChg chg="modSld">
      <pc:chgData name="IEZZI CHRISTIAN" userId="S::s1102625@studenti.univpm.it::7eef57cb-a32b-4914-8743-a5663b10d9e7" providerId="AD" clId="Web-{DC708B7C-2534-4CCE-9B74-8C3423E48599}" dt="2021-07-15T16:09:19.680" v="170" actId="20577"/>
      <pc:docMkLst>
        <pc:docMk/>
      </pc:docMkLst>
      <pc:sldChg chg="modSp">
        <pc:chgData name="IEZZI CHRISTIAN" userId="S::s1102625@studenti.univpm.it::7eef57cb-a32b-4914-8743-a5663b10d9e7" providerId="AD" clId="Web-{DC708B7C-2534-4CCE-9B74-8C3423E48599}" dt="2021-07-15T16:02:35.391" v="79" actId="20577"/>
        <pc:sldMkLst>
          <pc:docMk/>
          <pc:sldMk cId="0" sldId="257"/>
        </pc:sldMkLst>
        <pc:spChg chg="mod">
          <ac:chgData name="IEZZI CHRISTIAN" userId="S::s1102625@studenti.univpm.it::7eef57cb-a32b-4914-8743-a5663b10d9e7" providerId="AD" clId="Web-{DC708B7C-2534-4CCE-9B74-8C3423E48599}" dt="2021-07-15T16:02:35.391" v="79" actId="20577"/>
          <ac:spMkLst>
            <pc:docMk/>
            <pc:sldMk cId="0" sldId="257"/>
            <ac:spMk id="4" creationId="{6CBB47CF-32F7-4E08-8937-D43E844F1493}"/>
          </ac:spMkLst>
        </pc:spChg>
      </pc:sldChg>
      <pc:sldChg chg="modSp">
        <pc:chgData name="IEZZI CHRISTIAN" userId="S::s1102625@studenti.univpm.it::7eef57cb-a32b-4914-8743-a5663b10d9e7" providerId="AD" clId="Web-{DC708B7C-2534-4CCE-9B74-8C3423E48599}" dt="2021-07-15T16:02:15.625" v="74" actId="20577"/>
        <pc:sldMkLst>
          <pc:docMk/>
          <pc:sldMk cId="749364302" sldId="270"/>
        </pc:sldMkLst>
        <pc:spChg chg="mod">
          <ac:chgData name="IEZZI CHRISTIAN" userId="S::s1102625@studenti.univpm.it::7eef57cb-a32b-4914-8743-a5663b10d9e7" providerId="AD" clId="Web-{DC708B7C-2534-4CCE-9B74-8C3423E48599}" dt="2021-07-15T16:02:15.625" v="74" actId="20577"/>
          <ac:spMkLst>
            <pc:docMk/>
            <pc:sldMk cId="749364302" sldId="270"/>
            <ac:spMk id="2" creationId="{0B38A36B-1EAD-44EF-99F6-008997D81C53}"/>
          </ac:spMkLst>
        </pc:spChg>
      </pc:sldChg>
      <pc:sldChg chg="modSp">
        <pc:chgData name="IEZZI CHRISTIAN" userId="S::s1102625@studenti.univpm.it::7eef57cb-a32b-4914-8743-a5663b10d9e7" providerId="AD" clId="Web-{DC708B7C-2534-4CCE-9B74-8C3423E48599}" dt="2021-07-15T16:02:22.750" v="76" actId="20577"/>
        <pc:sldMkLst>
          <pc:docMk/>
          <pc:sldMk cId="2447174592" sldId="287"/>
        </pc:sldMkLst>
        <pc:spChg chg="mod">
          <ac:chgData name="IEZZI CHRISTIAN" userId="S::s1102625@studenti.univpm.it::7eef57cb-a32b-4914-8743-a5663b10d9e7" providerId="AD" clId="Web-{DC708B7C-2534-4CCE-9B74-8C3423E48599}" dt="2021-07-15T16:02:22.750" v="76" actId="20577"/>
          <ac:spMkLst>
            <pc:docMk/>
            <pc:sldMk cId="2447174592" sldId="287"/>
            <ac:spMk id="4" creationId="{6CBB47CF-32F7-4E08-8937-D43E844F1493}"/>
          </ac:spMkLst>
        </pc:spChg>
      </pc:sldChg>
      <pc:sldChg chg="modSp">
        <pc:chgData name="IEZZI CHRISTIAN" userId="S::s1102625@studenti.univpm.it::7eef57cb-a32b-4914-8743-a5663b10d9e7" providerId="AD" clId="Web-{DC708B7C-2534-4CCE-9B74-8C3423E48599}" dt="2021-07-15T16:02:30.719" v="78" actId="20577"/>
        <pc:sldMkLst>
          <pc:docMk/>
          <pc:sldMk cId="1064582607" sldId="288"/>
        </pc:sldMkLst>
        <pc:spChg chg="mod">
          <ac:chgData name="IEZZI CHRISTIAN" userId="S::s1102625@studenti.univpm.it::7eef57cb-a32b-4914-8743-a5663b10d9e7" providerId="AD" clId="Web-{DC708B7C-2534-4CCE-9B74-8C3423E48599}" dt="2021-07-15T16:02:30.719" v="78" actId="20577"/>
          <ac:spMkLst>
            <pc:docMk/>
            <pc:sldMk cId="1064582607" sldId="288"/>
            <ac:spMk id="4" creationId="{6CBB47CF-32F7-4E08-8937-D43E844F1493}"/>
          </ac:spMkLst>
        </pc:spChg>
      </pc:sldChg>
      <pc:sldChg chg="addSp modSp">
        <pc:chgData name="IEZZI CHRISTIAN" userId="S::s1102625@studenti.univpm.it::7eef57cb-a32b-4914-8743-a5663b10d9e7" providerId="AD" clId="Web-{DC708B7C-2534-4CCE-9B74-8C3423E48599}" dt="2021-07-15T16:09:19.680" v="170" actId="20577"/>
        <pc:sldMkLst>
          <pc:docMk/>
          <pc:sldMk cId="1497091333" sldId="289"/>
        </pc:sldMkLst>
        <pc:spChg chg="add mod">
          <ac:chgData name="IEZZI CHRISTIAN" userId="S::s1102625@studenti.univpm.it::7eef57cb-a32b-4914-8743-a5663b10d9e7" providerId="AD" clId="Web-{DC708B7C-2534-4CCE-9B74-8C3423E48599}" dt="2021-07-15T16:09:19.680" v="170" actId="20577"/>
          <ac:spMkLst>
            <pc:docMk/>
            <pc:sldMk cId="1497091333" sldId="289"/>
            <ac:spMk id="5" creationId="{102EFCB9-12E1-4EEF-B438-49DED7A3CA04}"/>
          </ac:spMkLst>
        </pc:spChg>
        <pc:spChg chg="add">
          <ac:chgData name="IEZZI CHRISTIAN" userId="S::s1102625@studenti.univpm.it::7eef57cb-a32b-4914-8743-a5663b10d9e7" providerId="AD" clId="Web-{DC708B7C-2534-4CCE-9B74-8C3423E48599}" dt="2021-07-15T16:00:03.685" v="37"/>
          <ac:spMkLst>
            <pc:docMk/>
            <pc:sldMk cId="1497091333" sldId="289"/>
            <ac:spMk id="6" creationId="{19E4C162-EE2D-4F9D-A4D7-33A0C3FDEC0D}"/>
          </ac:spMkLst>
        </pc:spChg>
        <pc:picChg chg="mod">
          <ac:chgData name="IEZZI CHRISTIAN" userId="S::s1102625@studenti.univpm.it::7eef57cb-a32b-4914-8743-a5663b10d9e7" providerId="AD" clId="Web-{DC708B7C-2534-4CCE-9B74-8C3423E48599}" dt="2021-07-15T15:58:00.120" v="8" actId="14100"/>
          <ac:picMkLst>
            <pc:docMk/>
            <pc:sldMk cId="1497091333" sldId="289"/>
            <ac:picMk id="4" creationId="{DD234FFB-80C8-46EA-BCCB-4ADFFE08CD5A}"/>
          </ac:picMkLst>
        </pc:picChg>
      </pc:sldChg>
    </pc:docChg>
  </pc:docChgLst>
  <pc:docChgLst>
    <pc:chgData name="IEZZI CHRISTIAN" userId="S::s1102625@studenti.univpm.it::7eef57cb-a32b-4914-8743-a5663b10d9e7" providerId="AD" clId="Web-{53E691E2-7CDA-44E8-B27C-FF8D9E7DA682}"/>
    <pc:docChg chg="modSld">
      <pc:chgData name="IEZZI CHRISTIAN" userId="S::s1102625@studenti.univpm.it::7eef57cb-a32b-4914-8743-a5663b10d9e7" providerId="AD" clId="Web-{53E691E2-7CDA-44E8-B27C-FF8D9E7DA682}" dt="2021-07-18T19:14:59.142" v="5" actId="1076"/>
      <pc:docMkLst>
        <pc:docMk/>
      </pc:docMkLst>
      <pc:sldChg chg="delSp modSp">
        <pc:chgData name="IEZZI CHRISTIAN" userId="S::s1102625@studenti.univpm.it::7eef57cb-a32b-4914-8743-a5663b10d9e7" providerId="AD" clId="Web-{53E691E2-7CDA-44E8-B27C-FF8D9E7DA682}" dt="2021-07-18T19:14:59.142" v="5" actId="1076"/>
        <pc:sldMkLst>
          <pc:docMk/>
          <pc:sldMk cId="1810286773" sldId="280"/>
        </pc:sldMkLst>
        <pc:spChg chg="del">
          <ac:chgData name="IEZZI CHRISTIAN" userId="S::s1102625@studenti.univpm.it::7eef57cb-a32b-4914-8743-a5663b10d9e7" providerId="AD" clId="Web-{53E691E2-7CDA-44E8-B27C-FF8D9E7DA682}" dt="2021-07-18T19:14:49.189" v="4"/>
          <ac:spMkLst>
            <pc:docMk/>
            <pc:sldMk cId="1810286773" sldId="280"/>
            <ac:spMk id="6" creationId="{7F5CC64D-54C9-4F2D-96F8-DD80316A0B60}"/>
          </ac:spMkLst>
        </pc:spChg>
        <pc:spChg chg="mod">
          <ac:chgData name="IEZZI CHRISTIAN" userId="S::s1102625@studenti.univpm.it::7eef57cb-a32b-4914-8743-a5663b10d9e7" providerId="AD" clId="Web-{53E691E2-7CDA-44E8-B27C-FF8D9E7DA682}" dt="2021-07-18T19:14:46.939" v="3" actId="1076"/>
          <ac:spMkLst>
            <pc:docMk/>
            <pc:sldMk cId="1810286773" sldId="280"/>
            <ac:spMk id="7" creationId="{9BFADEC8-E32B-42CA-9968-6B81DEB7CF37}"/>
          </ac:spMkLst>
        </pc:spChg>
        <pc:spChg chg="mod">
          <ac:chgData name="IEZZI CHRISTIAN" userId="S::s1102625@studenti.univpm.it::7eef57cb-a32b-4914-8743-a5663b10d9e7" providerId="AD" clId="Web-{53E691E2-7CDA-44E8-B27C-FF8D9E7DA682}" dt="2021-07-18T19:14:59.142" v="5" actId="1076"/>
          <ac:spMkLst>
            <pc:docMk/>
            <pc:sldMk cId="1810286773" sldId="280"/>
            <ac:spMk id="8" creationId="{B1D3DB42-525E-4AA2-B2CB-3B8F33896070}"/>
          </ac:spMkLst>
        </pc:spChg>
      </pc:sldChg>
      <pc:sldChg chg="delSp modSp">
        <pc:chgData name="IEZZI CHRISTIAN" userId="S::s1102625@studenti.univpm.it::7eef57cb-a32b-4914-8743-a5663b10d9e7" providerId="AD" clId="Web-{53E691E2-7CDA-44E8-B27C-FF8D9E7DA682}" dt="2021-07-18T19:14:30.829" v="2" actId="1076"/>
        <pc:sldMkLst>
          <pc:docMk/>
          <pc:sldMk cId="57942757" sldId="299"/>
        </pc:sldMkLst>
        <pc:spChg chg="mod">
          <ac:chgData name="IEZZI CHRISTIAN" userId="S::s1102625@studenti.univpm.it::7eef57cb-a32b-4914-8743-a5663b10d9e7" providerId="AD" clId="Web-{53E691E2-7CDA-44E8-B27C-FF8D9E7DA682}" dt="2021-07-18T19:14:30.829" v="2" actId="1076"/>
          <ac:spMkLst>
            <pc:docMk/>
            <pc:sldMk cId="57942757" sldId="299"/>
            <ac:spMk id="2" creationId="{907C92D9-F131-4216-AEDD-1D1CC3A19A8F}"/>
          </ac:spMkLst>
        </pc:spChg>
        <pc:spChg chg="mod">
          <ac:chgData name="IEZZI CHRISTIAN" userId="S::s1102625@studenti.univpm.it::7eef57cb-a32b-4914-8743-a5663b10d9e7" providerId="AD" clId="Web-{53E691E2-7CDA-44E8-B27C-FF8D9E7DA682}" dt="2021-07-18T19:14:22.922" v="1" actId="1076"/>
          <ac:spMkLst>
            <pc:docMk/>
            <pc:sldMk cId="57942757" sldId="299"/>
            <ac:spMk id="3" creationId="{DA86567C-64FE-4C0C-B069-519942F383BE}"/>
          </ac:spMkLst>
        </pc:spChg>
        <pc:spChg chg="del">
          <ac:chgData name="IEZZI CHRISTIAN" userId="S::s1102625@studenti.univpm.it::7eef57cb-a32b-4914-8743-a5663b10d9e7" providerId="AD" clId="Web-{53E691E2-7CDA-44E8-B27C-FF8D9E7DA682}" dt="2021-07-18T19:14:12.969" v="0"/>
          <ac:spMkLst>
            <pc:docMk/>
            <pc:sldMk cId="57942757" sldId="299"/>
            <ac:spMk id="6" creationId="{DE296071-465A-42D9-AFCB-FEE33F44DAC2}"/>
          </ac:spMkLst>
        </pc:spChg>
      </pc:sldChg>
    </pc:docChg>
  </pc:docChgLst>
  <pc:docChgLst>
    <pc:chgData name="IEZZI CHRISTIAN" userId="S::s1102625@studenti.univpm.it::7eef57cb-a32b-4914-8743-a5663b10d9e7" providerId="AD" clId="Web-{4B94E255-34BB-4AD8-9018-1519EA3BC0F4}"/>
    <pc:docChg chg="addSld delSld modSld">
      <pc:chgData name="IEZZI CHRISTIAN" userId="S::s1102625@studenti.univpm.it::7eef57cb-a32b-4914-8743-a5663b10d9e7" providerId="AD" clId="Web-{4B94E255-34BB-4AD8-9018-1519EA3BC0F4}" dt="2021-07-16T10:45:28.385" v="929"/>
      <pc:docMkLst>
        <pc:docMk/>
      </pc:docMkLst>
      <pc:sldChg chg="modSp">
        <pc:chgData name="IEZZI CHRISTIAN" userId="S::s1102625@studenti.univpm.it::7eef57cb-a32b-4914-8743-a5663b10d9e7" providerId="AD" clId="Web-{4B94E255-34BB-4AD8-9018-1519EA3BC0F4}" dt="2021-07-16T10:31:11.894" v="120"/>
        <pc:sldMkLst>
          <pc:docMk/>
          <pc:sldMk cId="1810286773" sldId="280"/>
        </pc:sldMkLst>
        <pc:graphicFrameChg chg="mod modGraphic">
          <ac:chgData name="IEZZI CHRISTIAN" userId="S::s1102625@studenti.univpm.it::7eef57cb-a32b-4914-8743-a5663b10d9e7" providerId="AD" clId="Web-{4B94E255-34BB-4AD8-9018-1519EA3BC0F4}" dt="2021-07-16T10:31:11.894" v="120"/>
          <ac:graphicFrameMkLst>
            <pc:docMk/>
            <pc:sldMk cId="1810286773" sldId="280"/>
            <ac:graphicFrameMk id="4" creationId="{9EC71065-A0D2-4E5B-86F5-6A0E3FF8E76E}"/>
          </ac:graphicFrameMkLst>
        </pc:graphicFrameChg>
        <pc:picChg chg="mod">
          <ac:chgData name="IEZZI CHRISTIAN" userId="S::s1102625@studenti.univpm.it::7eef57cb-a32b-4914-8743-a5663b10d9e7" providerId="AD" clId="Web-{4B94E255-34BB-4AD8-9018-1519EA3BC0F4}" dt="2021-07-16T10:28:01.842" v="35" actId="1076"/>
          <ac:picMkLst>
            <pc:docMk/>
            <pc:sldMk cId="1810286773" sldId="280"/>
            <ac:picMk id="3" creationId="{9D531B66-05CD-4380-AA2F-FD3FA5F9D7D0}"/>
          </ac:picMkLst>
        </pc:picChg>
      </pc:sldChg>
      <pc:sldChg chg="modSp">
        <pc:chgData name="IEZZI CHRISTIAN" userId="S::s1102625@studenti.univpm.it::7eef57cb-a32b-4914-8743-a5663b10d9e7" providerId="AD" clId="Web-{4B94E255-34BB-4AD8-9018-1519EA3BC0F4}" dt="2021-07-16T10:27:10.013" v="33" actId="20577"/>
        <pc:sldMkLst>
          <pc:docMk/>
          <pc:sldMk cId="3647407916" sldId="295"/>
        </pc:sldMkLst>
        <pc:spChg chg="mod">
          <ac:chgData name="IEZZI CHRISTIAN" userId="S::s1102625@studenti.univpm.it::7eef57cb-a32b-4914-8743-a5663b10d9e7" providerId="AD" clId="Web-{4B94E255-34BB-4AD8-9018-1519EA3BC0F4}" dt="2021-07-16T10:27:10.013" v="33" actId="20577"/>
          <ac:spMkLst>
            <pc:docMk/>
            <pc:sldMk cId="3647407916" sldId="295"/>
            <ac:spMk id="2" creationId="{0B38A36B-1EAD-44EF-99F6-008997D81C53}"/>
          </ac:spMkLst>
        </pc:spChg>
      </pc:sldChg>
      <pc:sldChg chg="addSp delSp modSp add replId">
        <pc:chgData name="IEZZI CHRISTIAN" userId="S::s1102625@studenti.univpm.it::7eef57cb-a32b-4914-8743-a5663b10d9e7" providerId="AD" clId="Web-{4B94E255-34BB-4AD8-9018-1519EA3BC0F4}" dt="2021-07-16T10:45:28.385" v="929"/>
        <pc:sldMkLst>
          <pc:docMk/>
          <pc:sldMk cId="1989208988" sldId="296"/>
        </pc:sldMkLst>
        <pc:spChg chg="add mod">
          <ac:chgData name="IEZZI CHRISTIAN" userId="S::s1102625@studenti.univpm.it::7eef57cb-a32b-4914-8743-a5663b10d9e7" providerId="AD" clId="Web-{4B94E255-34BB-4AD8-9018-1519EA3BC0F4}" dt="2021-07-16T10:43:13.288" v="738" actId="1076"/>
          <ac:spMkLst>
            <pc:docMk/>
            <pc:sldMk cId="1989208988" sldId="296"/>
            <ac:spMk id="5" creationId="{385075F7-87D4-4FC8-8160-860BCC1FA330}"/>
          </ac:spMkLst>
        </pc:spChg>
        <pc:graphicFrameChg chg="mod modGraphic">
          <ac:chgData name="IEZZI CHRISTIAN" userId="S::s1102625@studenti.univpm.it::7eef57cb-a32b-4914-8743-a5663b10d9e7" providerId="AD" clId="Web-{4B94E255-34BB-4AD8-9018-1519EA3BC0F4}" dt="2021-07-16T10:45:28.385" v="929"/>
          <ac:graphicFrameMkLst>
            <pc:docMk/>
            <pc:sldMk cId="1989208988" sldId="296"/>
            <ac:graphicFrameMk id="4" creationId="{9EC71065-A0D2-4E5B-86F5-6A0E3FF8E76E}"/>
          </ac:graphicFrameMkLst>
        </pc:graphicFrameChg>
        <pc:picChg chg="del">
          <ac:chgData name="IEZZI CHRISTIAN" userId="S::s1102625@studenti.univpm.it::7eef57cb-a32b-4914-8743-a5663b10d9e7" providerId="AD" clId="Web-{4B94E255-34BB-4AD8-9018-1519EA3BC0F4}" dt="2021-07-16T10:31:39.473" v="122"/>
          <ac:picMkLst>
            <pc:docMk/>
            <pc:sldMk cId="1989208988" sldId="296"/>
            <ac:picMk id="2" creationId="{D6908A6E-25D4-4041-9CC3-52DFF3ADA02E}"/>
          </ac:picMkLst>
        </pc:picChg>
        <pc:picChg chg="del mod">
          <ac:chgData name="IEZZI CHRISTIAN" userId="S::s1102625@studenti.univpm.it::7eef57cb-a32b-4914-8743-a5663b10d9e7" providerId="AD" clId="Web-{4B94E255-34BB-4AD8-9018-1519EA3BC0F4}" dt="2021-07-16T10:41:20.394" v="699"/>
          <ac:picMkLst>
            <pc:docMk/>
            <pc:sldMk cId="1989208988" sldId="296"/>
            <ac:picMk id="3" creationId="{9D531B66-05CD-4380-AA2F-FD3FA5F9D7D0}"/>
          </ac:picMkLst>
        </pc:picChg>
      </pc:sldChg>
      <pc:sldChg chg="new del">
        <pc:chgData name="IEZZI CHRISTIAN" userId="S::s1102625@studenti.univpm.it::7eef57cb-a32b-4914-8743-a5663b10d9e7" providerId="AD" clId="Web-{4B94E255-34BB-4AD8-9018-1519EA3BC0F4}" dt="2021-07-16T10:29:32.313" v="37"/>
        <pc:sldMkLst>
          <pc:docMk/>
          <pc:sldMk cId="2581545766" sldId="296"/>
        </pc:sldMkLst>
      </pc:sldChg>
    </pc:docChg>
  </pc:docChgLst>
  <pc:docChgLst>
    <pc:chgData name="INCICCO EMANUELE" userId="S::s1097841@studenti.univpm.it::03b0cdf7-419e-4a6f-8179-cb76c8336034" providerId="AD" clId="Web-{08302625-94B8-4E3A-B102-2B9E76196183}"/>
    <pc:docChg chg="modSld">
      <pc:chgData name="INCICCO EMANUELE" userId="S::s1097841@studenti.univpm.it::03b0cdf7-419e-4a6f-8179-cb76c8336034" providerId="AD" clId="Web-{08302625-94B8-4E3A-B102-2B9E76196183}" dt="2021-07-15T16:18:59.157" v="4" actId="20577"/>
      <pc:docMkLst>
        <pc:docMk/>
      </pc:docMkLst>
      <pc:sldChg chg="modSp">
        <pc:chgData name="INCICCO EMANUELE" userId="S::s1097841@studenti.univpm.it::03b0cdf7-419e-4a6f-8179-cb76c8336034" providerId="AD" clId="Web-{08302625-94B8-4E3A-B102-2B9E76196183}" dt="2021-07-15T16:18:59.157" v="4" actId="20577"/>
        <pc:sldMkLst>
          <pc:docMk/>
          <pc:sldMk cId="1497091333" sldId="289"/>
        </pc:sldMkLst>
        <pc:spChg chg="mod">
          <ac:chgData name="INCICCO EMANUELE" userId="S::s1097841@studenti.univpm.it::03b0cdf7-419e-4a6f-8179-cb76c8336034" providerId="AD" clId="Web-{08302625-94B8-4E3A-B102-2B9E76196183}" dt="2021-07-15T16:18:59.157" v="4" actId="20577"/>
          <ac:spMkLst>
            <pc:docMk/>
            <pc:sldMk cId="1497091333" sldId="289"/>
            <ac:spMk id="5" creationId="{102EFCB9-12E1-4EEF-B438-49DED7A3CA04}"/>
          </ac:spMkLst>
        </pc:spChg>
      </pc:sldChg>
    </pc:docChg>
  </pc:docChgLst>
  <pc:docChgLst>
    <pc:chgData name="IEZZI CHRISTIAN" userId="S::s1102625@studenti.univpm.it::7eef57cb-a32b-4914-8743-a5663b10d9e7" providerId="AD" clId="Web-{7A9E051B-AC8F-4CF4-8E6E-0DB20420B0B8}"/>
    <pc:docChg chg="modSld">
      <pc:chgData name="IEZZI CHRISTIAN" userId="S::s1102625@studenti.univpm.it::7eef57cb-a32b-4914-8743-a5663b10d9e7" providerId="AD" clId="Web-{7A9E051B-AC8F-4CF4-8E6E-0DB20420B0B8}" dt="2021-07-15T17:38:31.364" v="15" actId="14100"/>
      <pc:docMkLst>
        <pc:docMk/>
      </pc:docMkLst>
      <pc:sldChg chg="modSp">
        <pc:chgData name="IEZZI CHRISTIAN" userId="S::s1102625@studenti.univpm.it::7eef57cb-a32b-4914-8743-a5663b10d9e7" providerId="AD" clId="Web-{7A9E051B-AC8F-4CF4-8E6E-0DB20420B0B8}" dt="2021-07-15T17:30:24.824" v="12" actId="20577"/>
        <pc:sldMkLst>
          <pc:docMk/>
          <pc:sldMk cId="1497091333" sldId="289"/>
        </pc:sldMkLst>
        <pc:spChg chg="mod">
          <ac:chgData name="IEZZI CHRISTIAN" userId="S::s1102625@studenti.univpm.it::7eef57cb-a32b-4914-8743-a5663b10d9e7" providerId="AD" clId="Web-{7A9E051B-AC8F-4CF4-8E6E-0DB20420B0B8}" dt="2021-07-15T17:30:24.824" v="12" actId="20577"/>
          <ac:spMkLst>
            <pc:docMk/>
            <pc:sldMk cId="1497091333" sldId="289"/>
            <ac:spMk id="5" creationId="{102EFCB9-12E1-4EEF-B438-49DED7A3CA04}"/>
          </ac:spMkLst>
        </pc:spChg>
      </pc:sldChg>
      <pc:sldChg chg="modSp">
        <pc:chgData name="IEZZI CHRISTIAN" userId="S::s1102625@studenti.univpm.it::7eef57cb-a32b-4914-8743-a5663b10d9e7" providerId="AD" clId="Web-{7A9E051B-AC8F-4CF4-8E6E-0DB20420B0B8}" dt="2021-07-15T17:38:31.364" v="15" actId="14100"/>
        <pc:sldMkLst>
          <pc:docMk/>
          <pc:sldMk cId="1636254319" sldId="290"/>
        </pc:sldMkLst>
        <pc:picChg chg="mod">
          <ac:chgData name="IEZZI CHRISTIAN" userId="S::s1102625@studenti.univpm.it::7eef57cb-a32b-4914-8743-a5663b10d9e7" providerId="AD" clId="Web-{7A9E051B-AC8F-4CF4-8E6E-0DB20420B0B8}" dt="2021-07-15T17:38:31.364" v="15" actId="14100"/>
          <ac:picMkLst>
            <pc:docMk/>
            <pc:sldMk cId="1636254319" sldId="290"/>
            <ac:picMk id="6" creationId="{4D61C74D-D5C1-498B-8091-DF871D428555}"/>
          </ac:picMkLst>
        </pc:picChg>
      </pc:sldChg>
    </pc:docChg>
  </pc:docChgLst>
  <pc:docChgLst>
    <pc:chgData name="INCICCO EMANUELE" userId="S::s1097841@studenti.univpm.it::03b0cdf7-419e-4a6f-8179-cb76c8336034" providerId="AD" clId="Web-{8D214393-347C-432E-8DB1-B78ADC55361F}"/>
    <pc:docChg chg="addSld delSld modSld sldOrd">
      <pc:chgData name="INCICCO EMANUELE" userId="S::s1097841@studenti.univpm.it::03b0cdf7-419e-4a6f-8179-cb76c8336034" providerId="AD" clId="Web-{8D214393-347C-432E-8DB1-B78ADC55361F}" dt="2021-07-15T17:24:40.410" v="395" actId="20577"/>
      <pc:docMkLst>
        <pc:docMk/>
      </pc:docMkLst>
      <pc:sldChg chg="modSp">
        <pc:chgData name="INCICCO EMANUELE" userId="S::s1097841@studenti.univpm.it::03b0cdf7-419e-4a6f-8179-cb76c8336034" providerId="AD" clId="Web-{8D214393-347C-432E-8DB1-B78ADC55361F}" dt="2021-07-15T17:23:29.361" v="392" actId="1076"/>
        <pc:sldMkLst>
          <pc:docMk/>
          <pc:sldMk cId="0" sldId="257"/>
        </pc:sldMkLst>
        <pc:spChg chg="mod">
          <ac:chgData name="INCICCO EMANUELE" userId="S::s1097841@studenti.univpm.it::03b0cdf7-419e-4a6f-8179-cb76c8336034" providerId="AD" clId="Web-{8D214393-347C-432E-8DB1-B78ADC55361F}" dt="2021-07-15T17:23:29.361" v="392" actId="1076"/>
          <ac:spMkLst>
            <pc:docMk/>
            <pc:sldMk cId="0" sldId="257"/>
            <ac:spMk id="4" creationId="{6CBB47CF-32F7-4E08-8937-D43E844F1493}"/>
          </ac:spMkLst>
        </pc:spChg>
      </pc:sldChg>
      <pc:sldChg chg="modSp addCm">
        <pc:chgData name="INCICCO EMANUELE" userId="S::s1097841@studenti.univpm.it::03b0cdf7-419e-4a6f-8179-cb76c8336034" providerId="AD" clId="Web-{8D214393-347C-432E-8DB1-B78ADC55361F}" dt="2021-07-15T17:24:40.410" v="395" actId="20577"/>
        <pc:sldMkLst>
          <pc:docMk/>
          <pc:sldMk cId="1637856377" sldId="276"/>
        </pc:sldMkLst>
        <pc:spChg chg="mod">
          <ac:chgData name="INCICCO EMANUELE" userId="S::s1097841@studenti.univpm.it::03b0cdf7-419e-4a6f-8179-cb76c8336034" providerId="AD" clId="Web-{8D214393-347C-432E-8DB1-B78ADC55361F}" dt="2021-07-15T17:24:40.410" v="395" actId="20577"/>
          <ac:spMkLst>
            <pc:docMk/>
            <pc:sldMk cId="1637856377" sldId="276"/>
            <ac:spMk id="195" creationId="{00000000-0000-0000-0000-000000000000}"/>
          </ac:spMkLst>
        </pc:spChg>
      </pc:sldChg>
      <pc:sldChg chg="delSp add del replId">
        <pc:chgData name="INCICCO EMANUELE" userId="S::s1097841@studenti.univpm.it::03b0cdf7-419e-4a6f-8179-cb76c8336034" providerId="AD" clId="Web-{8D214393-347C-432E-8DB1-B78ADC55361F}" dt="2021-07-15T17:14:14.178" v="7"/>
        <pc:sldMkLst>
          <pc:docMk/>
          <pc:sldMk cId="1190439430" sldId="291"/>
        </pc:sldMkLst>
        <pc:picChg chg="del">
          <ac:chgData name="INCICCO EMANUELE" userId="S::s1097841@studenti.univpm.it::03b0cdf7-419e-4a6f-8179-cb76c8336034" providerId="AD" clId="Web-{8D214393-347C-432E-8DB1-B78ADC55361F}" dt="2021-07-15T17:14:06.085" v="4"/>
          <ac:picMkLst>
            <pc:docMk/>
            <pc:sldMk cId="1190439430" sldId="291"/>
            <ac:picMk id="4" creationId="{2A2DBD6F-E5F3-46EE-9E51-7583250C11A4}"/>
          </ac:picMkLst>
        </pc:picChg>
        <pc:picChg chg="del">
          <ac:chgData name="INCICCO EMANUELE" userId="S::s1097841@studenti.univpm.it::03b0cdf7-419e-4a6f-8179-cb76c8336034" providerId="AD" clId="Web-{8D214393-347C-432E-8DB1-B78ADC55361F}" dt="2021-07-15T17:14:05.538" v="3"/>
          <ac:picMkLst>
            <pc:docMk/>
            <pc:sldMk cId="1190439430" sldId="291"/>
            <ac:picMk id="6" creationId="{4D61C74D-D5C1-498B-8091-DF871D428555}"/>
          </ac:picMkLst>
        </pc:picChg>
        <pc:picChg chg="del">
          <ac:chgData name="INCICCO EMANUELE" userId="S::s1097841@studenti.univpm.it::03b0cdf7-419e-4a6f-8179-cb76c8336034" providerId="AD" clId="Web-{8D214393-347C-432E-8DB1-B78ADC55361F}" dt="2021-07-15T17:14:05.210" v="2"/>
          <ac:picMkLst>
            <pc:docMk/>
            <pc:sldMk cId="1190439430" sldId="291"/>
            <ac:picMk id="8" creationId="{CC9AAFAA-F9C6-4476-BABB-AE7E7F08CE32}"/>
          </ac:picMkLst>
        </pc:picChg>
        <pc:picChg chg="del">
          <ac:chgData name="INCICCO EMANUELE" userId="S::s1097841@studenti.univpm.it::03b0cdf7-419e-4a6f-8179-cb76c8336034" providerId="AD" clId="Web-{8D214393-347C-432E-8DB1-B78ADC55361F}" dt="2021-07-15T17:14:04.866" v="1"/>
          <ac:picMkLst>
            <pc:docMk/>
            <pc:sldMk cId="1190439430" sldId="291"/>
            <ac:picMk id="9" creationId="{5569ECDD-8D48-4CEA-BC6C-9780E4B34489}"/>
          </ac:picMkLst>
        </pc:picChg>
      </pc:sldChg>
      <pc:sldChg chg="addSp delSp modSp add ord replId">
        <pc:chgData name="INCICCO EMANUELE" userId="S::s1097841@studenti.univpm.it::03b0cdf7-419e-4a6f-8179-cb76c8336034" providerId="AD" clId="Web-{8D214393-347C-432E-8DB1-B78ADC55361F}" dt="2021-07-15T17:23:11.251" v="389"/>
        <pc:sldMkLst>
          <pc:docMk/>
          <pc:sldMk cId="38125949" sldId="292"/>
        </pc:sldMkLst>
        <pc:spChg chg="del">
          <ac:chgData name="INCICCO EMANUELE" userId="S::s1097841@studenti.univpm.it::03b0cdf7-419e-4a6f-8179-cb76c8336034" providerId="AD" clId="Web-{8D214393-347C-432E-8DB1-B78ADC55361F}" dt="2021-07-15T17:14:19.725" v="12"/>
          <ac:spMkLst>
            <pc:docMk/>
            <pc:sldMk cId="38125949" sldId="292"/>
            <ac:spMk id="2" creationId="{34E0F9D7-6E77-4021-BCC8-4E8716368794}"/>
          </ac:spMkLst>
        </pc:spChg>
        <pc:spChg chg="mod">
          <ac:chgData name="INCICCO EMANUELE" userId="S::s1097841@studenti.univpm.it::03b0cdf7-419e-4a6f-8179-cb76c8336034" providerId="AD" clId="Web-{8D214393-347C-432E-8DB1-B78ADC55361F}" dt="2021-07-15T17:15:10.258" v="14"/>
          <ac:spMkLst>
            <pc:docMk/>
            <pc:sldMk cId="38125949" sldId="292"/>
            <ac:spMk id="3" creationId="{ADF164C2-93D9-4C0A-9CC1-168E9F6FD4E4}"/>
          </ac:spMkLst>
        </pc:spChg>
        <pc:spChg chg="del">
          <ac:chgData name="INCICCO EMANUELE" userId="S::s1097841@studenti.univpm.it::03b0cdf7-419e-4a6f-8179-cb76c8336034" providerId="AD" clId="Web-{8D214393-347C-432E-8DB1-B78ADC55361F}" dt="2021-07-15T17:14:17.569" v="9"/>
          <ac:spMkLst>
            <pc:docMk/>
            <pc:sldMk cId="38125949" sldId="292"/>
            <ac:spMk id="5" creationId="{102EFCB9-12E1-4EEF-B438-49DED7A3CA04}"/>
          </ac:spMkLst>
        </pc:spChg>
        <pc:spChg chg="del mod">
          <ac:chgData name="INCICCO EMANUELE" userId="S::s1097841@studenti.univpm.it::03b0cdf7-419e-4a6f-8179-cb76c8336034" providerId="AD" clId="Web-{8D214393-347C-432E-8DB1-B78ADC55361F}" dt="2021-07-15T17:14:19.132" v="11"/>
          <ac:spMkLst>
            <pc:docMk/>
            <pc:sldMk cId="38125949" sldId="292"/>
            <ac:spMk id="6" creationId="{19E4C162-EE2D-4F9D-A4D7-33A0C3FDEC0D}"/>
          </ac:spMkLst>
        </pc:spChg>
        <pc:spChg chg="add mod">
          <ac:chgData name="INCICCO EMANUELE" userId="S::s1097841@studenti.univpm.it::03b0cdf7-419e-4a6f-8179-cb76c8336034" providerId="AD" clId="Web-{8D214393-347C-432E-8DB1-B78ADC55361F}" dt="2021-07-15T17:23:11.251" v="389"/>
          <ac:spMkLst>
            <pc:docMk/>
            <pc:sldMk cId="38125949" sldId="292"/>
            <ac:spMk id="8" creationId="{87E99238-3AC7-4AEB-8113-3DA6508004D2}"/>
          </ac:spMkLst>
        </pc:spChg>
        <pc:picChg chg="del">
          <ac:chgData name="INCICCO EMANUELE" userId="S::s1097841@studenti.univpm.it::03b0cdf7-419e-4a6f-8179-cb76c8336034" providerId="AD" clId="Web-{8D214393-347C-432E-8DB1-B78ADC55361F}" dt="2021-07-15T17:14:15.569" v="8"/>
          <ac:picMkLst>
            <pc:docMk/>
            <pc:sldMk cId="38125949" sldId="292"/>
            <ac:picMk id="4" creationId="{DD234FFB-80C8-46EA-BCCB-4ADFFE08CD5A}"/>
          </ac:picMkLst>
        </pc:picChg>
      </pc:sldChg>
    </pc:docChg>
  </pc:docChgLst>
  <pc:docChgLst>
    <pc:chgData name="IEZZI CHRISTIAN" userId="S::s1102625@studenti.univpm.it::7eef57cb-a32b-4914-8743-a5663b10d9e7" providerId="AD" clId="Web-{2F96723F-CE6B-4E5A-9279-4B6D9C831997}"/>
    <pc:docChg chg="modSld">
      <pc:chgData name="IEZZI CHRISTIAN" userId="S::s1102625@studenti.univpm.it::7eef57cb-a32b-4914-8743-a5663b10d9e7" providerId="AD" clId="Web-{2F96723F-CE6B-4E5A-9279-4B6D9C831997}" dt="2021-07-18T18:14:23.182" v="12"/>
      <pc:docMkLst>
        <pc:docMk/>
      </pc:docMkLst>
      <pc:sldChg chg="addSp delSp modSp">
        <pc:chgData name="IEZZI CHRISTIAN" userId="S::s1102625@studenti.univpm.it::7eef57cb-a32b-4914-8743-a5663b10d9e7" providerId="AD" clId="Web-{2F96723F-CE6B-4E5A-9279-4B6D9C831997}" dt="2021-07-18T18:14:23.182" v="12"/>
        <pc:sldMkLst>
          <pc:docMk/>
          <pc:sldMk cId="1810286773" sldId="280"/>
        </pc:sldMkLst>
        <pc:spChg chg="add del mod">
          <ac:chgData name="IEZZI CHRISTIAN" userId="S::s1102625@studenti.univpm.it::7eef57cb-a32b-4914-8743-a5663b10d9e7" providerId="AD" clId="Web-{2F96723F-CE6B-4E5A-9279-4B6D9C831997}" dt="2021-07-18T18:14:23.182" v="12"/>
          <ac:spMkLst>
            <pc:docMk/>
            <pc:sldMk cId="1810286773" sldId="280"/>
            <ac:spMk id="2" creationId="{BA02A8BD-0FA7-442D-9403-1B93DE4A723F}"/>
          </ac:spMkLst>
        </pc:spChg>
        <pc:spChg chg="mod">
          <ac:chgData name="IEZZI CHRISTIAN" userId="S::s1102625@studenti.univpm.it::7eef57cb-a32b-4914-8743-a5663b10d9e7" providerId="AD" clId="Web-{2F96723F-CE6B-4E5A-9279-4B6D9C831997}" dt="2021-07-18T18:13:25.290" v="3" actId="1076"/>
          <ac:spMkLst>
            <pc:docMk/>
            <pc:sldMk cId="1810286773" sldId="280"/>
            <ac:spMk id="5" creationId="{6497B75E-97D6-45FF-BF4E-C689C75708B7}"/>
          </ac:spMkLst>
        </pc:spChg>
      </pc:sldChg>
      <pc:sldChg chg="modSp">
        <pc:chgData name="IEZZI CHRISTIAN" userId="S::s1102625@studenti.univpm.it::7eef57cb-a32b-4914-8743-a5663b10d9e7" providerId="AD" clId="Web-{2F96723F-CE6B-4E5A-9279-4B6D9C831997}" dt="2021-07-18T18:13:34.337" v="4" actId="1076"/>
        <pc:sldMkLst>
          <pc:docMk/>
          <pc:sldMk cId="57942757" sldId="299"/>
        </pc:sldMkLst>
        <pc:spChg chg="mod">
          <ac:chgData name="IEZZI CHRISTIAN" userId="S::s1102625@studenti.univpm.it::7eef57cb-a32b-4914-8743-a5663b10d9e7" providerId="AD" clId="Web-{2F96723F-CE6B-4E5A-9279-4B6D9C831997}" dt="2021-07-18T18:13:34.337" v="4" actId="1076"/>
          <ac:spMkLst>
            <pc:docMk/>
            <pc:sldMk cId="57942757" sldId="299"/>
            <ac:spMk id="5" creationId="{6497B75E-97D6-45FF-BF4E-C689C75708B7}"/>
          </ac:spMkLst>
        </pc:spChg>
      </pc:sldChg>
    </pc:docChg>
  </pc:docChgLst>
  <pc:docChgLst>
    <pc:chgData name="INCICCO EMANUELE" userId="S::s1097841@studenti.univpm.it::03b0cdf7-419e-4a6f-8179-cb76c8336034" providerId="AD" clId="Web-{39DEEF5F-AD54-4A19-8F11-B6EE4A1C54C4}"/>
    <pc:docChg chg="modSld">
      <pc:chgData name="INCICCO EMANUELE" userId="S::s1097841@studenti.univpm.it::03b0cdf7-419e-4a6f-8179-cb76c8336034" providerId="AD" clId="Web-{39DEEF5F-AD54-4A19-8F11-B6EE4A1C54C4}" dt="2021-07-15T17:27:54.367" v="1"/>
      <pc:docMkLst>
        <pc:docMk/>
      </pc:docMkLst>
      <pc:sldChg chg="delSp">
        <pc:chgData name="INCICCO EMANUELE" userId="S::s1097841@studenti.univpm.it::03b0cdf7-419e-4a6f-8179-cb76c8336034" providerId="AD" clId="Web-{39DEEF5F-AD54-4A19-8F11-B6EE4A1C54C4}" dt="2021-07-15T17:27:54.367" v="1"/>
        <pc:sldMkLst>
          <pc:docMk/>
          <pc:sldMk cId="1497091333" sldId="289"/>
        </pc:sldMkLst>
        <pc:spChg chg="del">
          <ac:chgData name="INCICCO EMANUELE" userId="S::s1097841@studenti.univpm.it::03b0cdf7-419e-4a6f-8179-cb76c8336034" providerId="AD" clId="Web-{39DEEF5F-AD54-4A19-8F11-B6EE4A1C54C4}" dt="2021-07-15T17:27:54.367" v="1"/>
          <ac:spMkLst>
            <pc:docMk/>
            <pc:sldMk cId="1497091333" sldId="289"/>
            <ac:spMk id="6" creationId="{19E4C162-EE2D-4F9D-A4D7-33A0C3FDEC0D}"/>
          </ac:spMkLst>
        </pc:spChg>
        <pc:spChg chg="del">
          <ac:chgData name="INCICCO EMANUELE" userId="S::s1097841@studenti.univpm.it::03b0cdf7-419e-4a6f-8179-cb76c8336034" providerId="AD" clId="Web-{39DEEF5F-AD54-4A19-8F11-B6EE4A1C54C4}" dt="2021-07-15T17:27:52.992" v="0"/>
          <ac:spMkLst>
            <pc:docMk/>
            <pc:sldMk cId="1497091333" sldId="289"/>
            <ac:spMk id="7" creationId="{C3B32FB4-7983-49D8-947D-140065661F1F}"/>
          </ac:spMkLst>
        </pc:spChg>
      </pc:sldChg>
    </pc:docChg>
  </pc:docChgLst>
  <pc:docChgLst>
    <pc:chgData name="INCICCO EMANUELE" userId="S::s1097841@studenti.univpm.it::03b0cdf7-419e-4a6f-8179-cb76c8336034" providerId="AD" clId="Web-{6B8A7C0C-E117-43FE-9B16-7F6BF3D53218}"/>
    <pc:docChg chg="modSld">
      <pc:chgData name="INCICCO EMANUELE" userId="S::s1097841@studenti.univpm.it::03b0cdf7-419e-4a6f-8179-cb76c8336034" providerId="AD" clId="Web-{6B8A7C0C-E117-43FE-9B16-7F6BF3D53218}" dt="2021-07-15T18:17:28.871" v="118" actId="20577"/>
      <pc:docMkLst>
        <pc:docMk/>
      </pc:docMkLst>
      <pc:sldChg chg="modSp">
        <pc:chgData name="INCICCO EMANUELE" userId="S::s1097841@studenti.univpm.it::03b0cdf7-419e-4a6f-8179-cb76c8336034" providerId="AD" clId="Web-{6B8A7C0C-E117-43FE-9B16-7F6BF3D53218}" dt="2021-07-15T18:07:45.986" v="16" actId="20577"/>
        <pc:sldMkLst>
          <pc:docMk/>
          <pc:sldMk cId="749364302" sldId="270"/>
        </pc:sldMkLst>
        <pc:spChg chg="mod">
          <ac:chgData name="INCICCO EMANUELE" userId="S::s1097841@studenti.univpm.it::03b0cdf7-419e-4a6f-8179-cb76c8336034" providerId="AD" clId="Web-{6B8A7C0C-E117-43FE-9B16-7F6BF3D53218}" dt="2021-07-15T18:07:45.986" v="16" actId="20577"/>
          <ac:spMkLst>
            <pc:docMk/>
            <pc:sldMk cId="749364302" sldId="270"/>
            <ac:spMk id="2" creationId="{0B38A36B-1EAD-44EF-99F6-008997D81C53}"/>
          </ac:spMkLst>
        </pc:spChg>
      </pc:sldChg>
      <pc:sldChg chg="addSp delSp modSp">
        <pc:chgData name="INCICCO EMANUELE" userId="S::s1097841@studenti.univpm.it::03b0cdf7-419e-4a6f-8179-cb76c8336034" providerId="AD" clId="Web-{6B8A7C0C-E117-43FE-9B16-7F6BF3D53218}" dt="2021-07-15T18:16:43.698" v="114" actId="20577"/>
        <pc:sldMkLst>
          <pc:docMk/>
          <pc:sldMk cId="3020746296" sldId="281"/>
        </pc:sldMkLst>
        <pc:spChg chg="mod">
          <ac:chgData name="INCICCO EMANUELE" userId="S::s1097841@studenti.univpm.it::03b0cdf7-419e-4a6f-8179-cb76c8336034" providerId="AD" clId="Web-{6B8A7C0C-E117-43FE-9B16-7F6BF3D53218}" dt="2021-07-15T18:16:43.698" v="114" actId="20577"/>
          <ac:spMkLst>
            <pc:docMk/>
            <pc:sldMk cId="3020746296" sldId="281"/>
            <ac:spMk id="4" creationId="{C8F9FFB1-3A81-4F34-96CC-A5C3EAB116BD}"/>
          </ac:spMkLst>
        </pc:spChg>
        <pc:spChg chg="add del">
          <ac:chgData name="INCICCO EMANUELE" userId="S::s1097841@studenti.univpm.it::03b0cdf7-419e-4a6f-8179-cb76c8336034" providerId="AD" clId="Web-{6B8A7C0C-E117-43FE-9B16-7F6BF3D53218}" dt="2021-07-15T18:08:03.893" v="21"/>
          <ac:spMkLst>
            <pc:docMk/>
            <pc:sldMk cId="3020746296" sldId="281"/>
            <ac:spMk id="5" creationId="{952D81F9-E7BA-4D2C-BC11-F889E2B0F262}"/>
          </ac:spMkLst>
        </pc:spChg>
        <pc:spChg chg="add mod">
          <ac:chgData name="INCICCO EMANUELE" userId="S::s1097841@studenti.univpm.it::03b0cdf7-419e-4a6f-8179-cb76c8336034" providerId="AD" clId="Web-{6B8A7C0C-E117-43FE-9B16-7F6BF3D53218}" dt="2021-07-15T18:13:31.519" v="110" actId="1076"/>
          <ac:spMkLst>
            <pc:docMk/>
            <pc:sldMk cId="3020746296" sldId="281"/>
            <ac:spMk id="6" creationId="{F87FB301-1DBC-4EBE-B14F-14C37528D202}"/>
          </ac:spMkLst>
        </pc:spChg>
      </pc:sldChg>
      <pc:sldChg chg="modSp">
        <pc:chgData name="INCICCO EMANUELE" userId="S::s1097841@studenti.univpm.it::03b0cdf7-419e-4a6f-8179-cb76c8336034" providerId="AD" clId="Web-{6B8A7C0C-E117-43FE-9B16-7F6BF3D53218}" dt="2021-07-15T18:17:28.871" v="118" actId="20577"/>
        <pc:sldMkLst>
          <pc:docMk/>
          <pc:sldMk cId="1497091333" sldId="289"/>
        </pc:sldMkLst>
        <pc:spChg chg="mod">
          <ac:chgData name="INCICCO EMANUELE" userId="S::s1097841@studenti.univpm.it::03b0cdf7-419e-4a6f-8179-cb76c8336034" providerId="AD" clId="Web-{6B8A7C0C-E117-43FE-9B16-7F6BF3D53218}" dt="2021-07-15T18:17:28.871" v="118" actId="20577"/>
          <ac:spMkLst>
            <pc:docMk/>
            <pc:sldMk cId="1497091333" sldId="289"/>
            <ac:spMk id="5" creationId="{102EFCB9-12E1-4EEF-B438-49DED7A3CA04}"/>
          </ac:spMkLst>
        </pc:spChg>
      </pc:sldChg>
    </pc:docChg>
  </pc:docChgLst>
  <pc:docChgLst>
    <pc:chgData name="INCICCO EMANUELE" userId="S::s1097841@studenti.univpm.it::03b0cdf7-419e-4a6f-8179-cb76c8336034" providerId="AD" clId="Web-{356505AB-6A97-46EF-B7F9-A5B3846899EF}"/>
    <pc:docChg chg="modSld">
      <pc:chgData name="INCICCO EMANUELE" userId="S::s1097841@studenti.univpm.it::03b0cdf7-419e-4a6f-8179-cb76c8336034" providerId="AD" clId="Web-{356505AB-6A97-46EF-B7F9-A5B3846899EF}" dt="2021-07-15T18:00:51.818" v="12" actId="20577"/>
      <pc:docMkLst>
        <pc:docMk/>
      </pc:docMkLst>
      <pc:sldChg chg="modSp">
        <pc:chgData name="INCICCO EMANUELE" userId="S::s1097841@studenti.univpm.it::03b0cdf7-419e-4a6f-8179-cb76c8336034" providerId="AD" clId="Web-{356505AB-6A97-46EF-B7F9-A5B3846899EF}" dt="2021-07-15T18:00:51.818" v="12" actId="20577"/>
        <pc:sldMkLst>
          <pc:docMk/>
          <pc:sldMk cId="749364302" sldId="270"/>
        </pc:sldMkLst>
        <pc:spChg chg="mod">
          <ac:chgData name="INCICCO EMANUELE" userId="S::s1097841@studenti.univpm.it::03b0cdf7-419e-4a6f-8179-cb76c8336034" providerId="AD" clId="Web-{356505AB-6A97-46EF-B7F9-A5B3846899EF}" dt="2021-07-15T18:00:51.818" v="12" actId="20577"/>
          <ac:spMkLst>
            <pc:docMk/>
            <pc:sldMk cId="749364302" sldId="270"/>
            <ac:spMk id="2" creationId="{0B38A36B-1EAD-44EF-99F6-008997D81C53}"/>
          </ac:spMkLst>
        </pc:spChg>
      </pc:sldChg>
    </pc:docChg>
  </pc:docChgLst>
  <pc:docChgLst>
    <pc:chgData name="IEZZI CHRISTIAN" userId="S::s1102625@studenti.univpm.it::7eef57cb-a32b-4914-8743-a5663b10d9e7" providerId="AD" clId="Web-{2B0FE43C-0D98-4165-88FB-8B4568F1FC20}"/>
    <pc:docChg chg="modSld">
      <pc:chgData name="IEZZI CHRISTIAN" userId="S::s1102625@studenti.univpm.it::7eef57cb-a32b-4914-8743-a5663b10d9e7" providerId="AD" clId="Web-{2B0FE43C-0D98-4165-88FB-8B4568F1FC20}" dt="2021-07-18T16:57:45.365" v="8"/>
      <pc:docMkLst>
        <pc:docMk/>
      </pc:docMkLst>
      <pc:sldChg chg="modSp">
        <pc:chgData name="IEZZI CHRISTIAN" userId="S::s1102625@studenti.univpm.it::7eef57cb-a32b-4914-8743-a5663b10d9e7" providerId="AD" clId="Web-{2B0FE43C-0D98-4165-88FB-8B4568F1FC20}" dt="2021-07-18T16:57:45.365" v="8"/>
        <pc:sldMkLst>
          <pc:docMk/>
          <pc:sldMk cId="1810286773" sldId="280"/>
        </pc:sldMkLst>
        <pc:graphicFrameChg chg="modGraphic">
          <ac:chgData name="IEZZI CHRISTIAN" userId="S::s1102625@studenti.univpm.it::7eef57cb-a32b-4914-8743-a5663b10d9e7" providerId="AD" clId="Web-{2B0FE43C-0D98-4165-88FB-8B4568F1FC20}" dt="2021-07-18T16:57:45.365" v="8"/>
          <ac:graphicFrameMkLst>
            <pc:docMk/>
            <pc:sldMk cId="1810286773" sldId="280"/>
            <ac:graphicFrameMk id="4" creationId="{9EC71065-A0D2-4E5B-86F5-6A0E3FF8E76E}"/>
          </ac:graphicFrameMkLst>
        </pc:graphicFrameChg>
      </pc:sldChg>
    </pc:docChg>
  </pc:docChgLst>
  <pc:docChgLst>
    <pc:chgData name="IEZZI CHRISTIAN" userId="S::s1102625@studenti.univpm.it::7eef57cb-a32b-4914-8743-a5663b10d9e7" providerId="AD" clId="Web-{A0918CCB-127A-4492-BA22-3E180B5623D7}"/>
    <pc:docChg chg="addSld modSld">
      <pc:chgData name="IEZZI CHRISTIAN" userId="S::s1102625@studenti.univpm.it::7eef57cb-a32b-4914-8743-a5663b10d9e7" providerId="AD" clId="Web-{A0918CCB-127A-4492-BA22-3E180B5623D7}" dt="2021-07-15T14:56:37.996" v="14" actId="14100"/>
      <pc:docMkLst>
        <pc:docMk/>
      </pc:docMkLst>
      <pc:sldChg chg="addSp modSp">
        <pc:chgData name="IEZZI CHRISTIAN" userId="S::s1102625@studenti.univpm.it::7eef57cb-a32b-4914-8743-a5663b10d9e7" providerId="AD" clId="Web-{A0918CCB-127A-4492-BA22-3E180B5623D7}" dt="2021-07-15T14:56:31.042" v="12" actId="14100"/>
        <pc:sldMkLst>
          <pc:docMk/>
          <pc:sldMk cId="3020746296" sldId="281"/>
        </pc:sldMkLst>
        <pc:picChg chg="add mod">
          <ac:chgData name="IEZZI CHRISTIAN" userId="S::s1102625@studenti.univpm.it::7eef57cb-a32b-4914-8743-a5663b10d9e7" providerId="AD" clId="Web-{A0918CCB-127A-4492-BA22-3E180B5623D7}" dt="2021-07-15T14:56:31.042" v="12" actId="14100"/>
          <ac:picMkLst>
            <pc:docMk/>
            <pc:sldMk cId="3020746296" sldId="281"/>
            <ac:picMk id="2" creationId="{F93FACC9-1F04-4FCD-A2C7-39B20A595208}"/>
          </ac:picMkLst>
        </pc:picChg>
      </pc:sldChg>
      <pc:sldChg chg="addSp modSp add replId">
        <pc:chgData name="IEZZI CHRISTIAN" userId="S::s1102625@studenti.univpm.it::7eef57cb-a32b-4914-8743-a5663b10d9e7" providerId="AD" clId="Web-{A0918CCB-127A-4492-BA22-3E180B5623D7}" dt="2021-07-15T14:56:37.996" v="14" actId="14100"/>
        <pc:sldMkLst>
          <pc:docMk/>
          <pc:sldMk cId="1497091333" sldId="289"/>
        </pc:sldMkLst>
        <pc:spChg chg="add">
          <ac:chgData name="IEZZI CHRISTIAN" userId="S::s1102625@studenti.univpm.it::7eef57cb-a32b-4914-8743-a5663b10d9e7" providerId="AD" clId="Web-{A0918CCB-127A-4492-BA22-3E180B5623D7}" dt="2021-07-15T14:55:38.416" v="1"/>
          <ac:spMkLst>
            <pc:docMk/>
            <pc:sldMk cId="1497091333" sldId="289"/>
            <ac:spMk id="2" creationId="{34E0F9D7-6E77-4021-BCC8-4E8716368794}"/>
          </ac:spMkLst>
        </pc:spChg>
        <pc:picChg chg="add mod">
          <ac:chgData name="IEZZI CHRISTIAN" userId="S::s1102625@studenti.univpm.it::7eef57cb-a32b-4914-8743-a5663b10d9e7" providerId="AD" clId="Web-{A0918CCB-127A-4492-BA22-3E180B5623D7}" dt="2021-07-15T14:56:37.996" v="14" actId="14100"/>
          <ac:picMkLst>
            <pc:docMk/>
            <pc:sldMk cId="1497091333" sldId="289"/>
            <ac:picMk id="4" creationId="{DD234FFB-80C8-46EA-BCCB-4ADFFE08CD5A}"/>
          </ac:picMkLst>
        </pc:picChg>
      </pc:sldChg>
    </pc:docChg>
  </pc:docChgLst>
  <pc:docChgLst>
    <pc:chgData name="PAZZAGLIA GIULIA" userId="S::s1100724@pm.univpm.it::1cfc9dce-3e46-486e-937f-544ad33faeef" providerId="AD" clId="Web-{61A88DDB-CB99-4CA5-B632-A30D54102FFD}"/>
    <pc:docChg chg="">
      <pc:chgData name="PAZZAGLIA GIULIA" userId="S::s1100724@pm.univpm.it::1cfc9dce-3e46-486e-937f-544ad33faeef" providerId="AD" clId="Web-{61A88DDB-CB99-4CA5-B632-A30D54102FFD}" dt="2021-07-16T12:06:29.249" v="0"/>
      <pc:docMkLst>
        <pc:docMk/>
      </pc:docMkLst>
      <pc:sldChg chg="addCm">
        <pc:chgData name="PAZZAGLIA GIULIA" userId="S::s1100724@pm.univpm.it::1cfc9dce-3e46-486e-937f-544ad33faeef" providerId="AD" clId="Web-{61A88DDB-CB99-4CA5-B632-A30D54102FFD}" dt="2021-07-16T12:06:29.249" v="0"/>
        <pc:sldMkLst>
          <pc:docMk/>
          <pc:sldMk cId="3020746296" sldId="281"/>
        </pc:sldMkLst>
      </pc:sldChg>
    </pc:docChg>
  </pc:docChgLst>
  <pc:docChgLst>
    <pc:chgData name="INCICCO EMANUELE" userId="S::s1097841@studenti.univpm.it::03b0cdf7-419e-4a6f-8179-cb76c8336034" providerId="AD" clId="Web-{429DEAFE-829A-4D09-A3D6-12C1D64A85F9}"/>
    <pc:docChg chg="">
      <pc:chgData name="INCICCO EMANUELE" userId="S::s1097841@studenti.univpm.it::03b0cdf7-419e-4a6f-8179-cb76c8336034" providerId="AD" clId="Web-{429DEAFE-829A-4D09-A3D6-12C1D64A85F9}" dt="2021-07-15T17:54:06.672" v="0"/>
      <pc:docMkLst>
        <pc:docMk/>
      </pc:docMkLst>
      <pc:sldChg chg="addCm">
        <pc:chgData name="INCICCO EMANUELE" userId="S::s1097841@studenti.univpm.it::03b0cdf7-419e-4a6f-8179-cb76c8336034" providerId="AD" clId="Web-{429DEAFE-829A-4D09-A3D6-12C1D64A85F9}" dt="2021-07-15T17:54:06.672" v="0"/>
        <pc:sldMkLst>
          <pc:docMk/>
          <pc:sldMk cId="3788010393" sldId="284"/>
        </pc:sldMkLst>
      </pc:sldChg>
    </pc:docChg>
  </pc:docChgLst>
  <pc:docChgLst>
    <pc:chgData name="INCICCO EMANUELE" userId="S::s1097841@studenti.univpm.it::03b0cdf7-419e-4a6f-8179-cb76c8336034" providerId="AD" clId="Web-{0CCAC3B2-29E8-4363-882E-209902B38949}"/>
    <pc:docChg chg="addSld modSld">
      <pc:chgData name="INCICCO EMANUELE" userId="S::s1097841@studenti.univpm.it::03b0cdf7-419e-4a6f-8179-cb76c8336034" providerId="AD" clId="Web-{0CCAC3B2-29E8-4363-882E-209902B38949}" dt="2021-07-16T10:46:18.605" v="1594" actId="20577"/>
      <pc:docMkLst>
        <pc:docMk/>
      </pc:docMkLst>
      <pc:sldChg chg="modSp">
        <pc:chgData name="INCICCO EMANUELE" userId="S::s1097841@studenti.univpm.it::03b0cdf7-419e-4a6f-8179-cb76c8336034" providerId="AD" clId="Web-{0CCAC3B2-29E8-4363-882E-209902B38949}" dt="2021-07-16T10:46:18.605" v="1594" actId="20577"/>
        <pc:sldMkLst>
          <pc:docMk/>
          <pc:sldMk cId="0" sldId="257"/>
        </pc:sldMkLst>
        <pc:spChg chg="mod">
          <ac:chgData name="INCICCO EMANUELE" userId="S::s1097841@studenti.univpm.it::03b0cdf7-419e-4a6f-8179-cb76c8336034" providerId="AD" clId="Web-{0CCAC3B2-29E8-4363-882E-209902B38949}" dt="2021-07-16T10:46:18.605" v="1594" actId="20577"/>
          <ac:spMkLst>
            <pc:docMk/>
            <pc:sldMk cId="0" sldId="257"/>
            <ac:spMk id="4" creationId="{6CBB47CF-32F7-4E08-8937-D43E844F1493}"/>
          </ac:spMkLst>
        </pc:spChg>
      </pc:sldChg>
      <pc:sldChg chg="modSp">
        <pc:chgData name="INCICCO EMANUELE" userId="S::s1097841@studenti.univpm.it::03b0cdf7-419e-4a6f-8179-cb76c8336034" providerId="AD" clId="Web-{0CCAC3B2-29E8-4363-882E-209902B38949}" dt="2021-07-16T10:20:20.910" v="71" actId="20577"/>
        <pc:sldMkLst>
          <pc:docMk/>
          <pc:sldMk cId="749364302" sldId="270"/>
        </pc:sldMkLst>
        <pc:spChg chg="mod">
          <ac:chgData name="INCICCO EMANUELE" userId="S::s1097841@studenti.univpm.it::03b0cdf7-419e-4a6f-8179-cb76c8336034" providerId="AD" clId="Web-{0CCAC3B2-29E8-4363-882E-209902B38949}" dt="2021-07-16T10:20:20.910" v="71" actId="20577"/>
          <ac:spMkLst>
            <pc:docMk/>
            <pc:sldMk cId="749364302" sldId="270"/>
            <ac:spMk id="2" creationId="{0B38A36B-1EAD-44EF-99F6-008997D81C53}"/>
          </ac:spMkLst>
        </pc:spChg>
      </pc:sldChg>
      <pc:sldChg chg="modSp addCm">
        <pc:chgData name="INCICCO EMANUELE" userId="S::s1097841@studenti.univpm.it::03b0cdf7-419e-4a6f-8179-cb76c8336034" providerId="AD" clId="Web-{0CCAC3B2-29E8-4363-882E-209902B38949}" dt="2021-07-16T10:14:35.198" v="28"/>
        <pc:sldMkLst>
          <pc:docMk/>
          <pc:sldMk cId="1637856377" sldId="276"/>
        </pc:sldMkLst>
        <pc:spChg chg="mod">
          <ac:chgData name="INCICCO EMANUELE" userId="S::s1097841@studenti.univpm.it::03b0cdf7-419e-4a6f-8179-cb76c8336034" providerId="AD" clId="Web-{0CCAC3B2-29E8-4363-882E-209902B38949}" dt="2021-07-16T10:14:15.839" v="27" actId="20577"/>
          <ac:spMkLst>
            <pc:docMk/>
            <pc:sldMk cId="1637856377" sldId="276"/>
            <ac:spMk id="195" creationId="{00000000-0000-0000-0000-000000000000}"/>
          </ac:spMkLst>
        </pc:spChg>
      </pc:sldChg>
      <pc:sldChg chg="addSp delSp modSp addCm">
        <pc:chgData name="INCICCO EMANUELE" userId="S::s1097841@studenti.univpm.it::03b0cdf7-419e-4a6f-8179-cb76c8336034" providerId="AD" clId="Web-{0CCAC3B2-29E8-4363-882E-209902B38949}" dt="2021-07-16T10:45:27.588" v="1590"/>
        <pc:sldMkLst>
          <pc:docMk/>
          <pc:sldMk cId="1810286773" sldId="280"/>
        </pc:sldMkLst>
        <pc:spChg chg="add mod">
          <ac:chgData name="INCICCO EMANUELE" userId="S::s1097841@studenti.univpm.it::03b0cdf7-419e-4a6f-8179-cb76c8336034" providerId="AD" clId="Web-{0CCAC3B2-29E8-4363-882E-209902B38949}" dt="2021-07-16T10:42:11.599" v="1341" actId="1076"/>
          <ac:spMkLst>
            <pc:docMk/>
            <pc:sldMk cId="1810286773" sldId="280"/>
            <ac:spMk id="5" creationId="{6497B75E-97D6-45FF-BF4E-C689C75708B7}"/>
          </ac:spMkLst>
        </pc:spChg>
        <pc:graphicFrameChg chg="add mod modGraphic">
          <ac:chgData name="INCICCO EMANUELE" userId="S::s1097841@studenti.univpm.it::03b0cdf7-419e-4a6f-8179-cb76c8336034" providerId="AD" clId="Web-{0CCAC3B2-29E8-4363-882E-209902B38949}" dt="2021-07-16T10:45:27.588" v="1590"/>
          <ac:graphicFrameMkLst>
            <pc:docMk/>
            <pc:sldMk cId="1810286773" sldId="280"/>
            <ac:graphicFrameMk id="4" creationId="{9EC71065-A0D2-4E5B-86F5-6A0E3FF8E76E}"/>
          </ac:graphicFrameMkLst>
        </pc:graphicFrameChg>
        <pc:picChg chg="del mod">
          <ac:chgData name="INCICCO EMANUELE" userId="S::s1097841@studenti.univpm.it::03b0cdf7-419e-4a6f-8179-cb76c8336034" providerId="AD" clId="Web-{0CCAC3B2-29E8-4363-882E-209902B38949}" dt="2021-07-16T10:37:54.372" v="1321"/>
          <ac:picMkLst>
            <pc:docMk/>
            <pc:sldMk cId="1810286773" sldId="280"/>
            <ac:picMk id="2" creationId="{D6908A6E-25D4-4041-9CC3-52DFF3ADA02E}"/>
          </ac:picMkLst>
        </pc:picChg>
        <pc:picChg chg="del mod">
          <ac:chgData name="INCICCO EMANUELE" userId="S::s1097841@studenti.univpm.it::03b0cdf7-419e-4a6f-8179-cb76c8336034" providerId="AD" clId="Web-{0CCAC3B2-29E8-4363-882E-209902B38949}" dt="2021-07-16T10:31:26.738" v="691"/>
          <ac:picMkLst>
            <pc:docMk/>
            <pc:sldMk cId="1810286773" sldId="280"/>
            <ac:picMk id="3" creationId="{9D531B66-05CD-4380-AA2F-FD3FA5F9D7D0}"/>
          </ac:picMkLst>
        </pc:picChg>
      </pc:sldChg>
      <pc:sldChg chg="addSp modSp addCm">
        <pc:chgData name="INCICCO EMANUELE" userId="S::s1097841@studenti.univpm.it::03b0cdf7-419e-4a6f-8179-cb76c8336034" providerId="AD" clId="Web-{0CCAC3B2-29E8-4363-882E-209902B38949}" dt="2021-07-16T10:13:05.368" v="22"/>
        <pc:sldMkLst>
          <pc:docMk/>
          <pc:sldMk cId="3020746296" sldId="281"/>
        </pc:sldMkLst>
        <pc:spChg chg="add mod">
          <ac:chgData name="INCICCO EMANUELE" userId="S::s1097841@studenti.univpm.it::03b0cdf7-419e-4a6f-8179-cb76c8336034" providerId="AD" clId="Web-{0CCAC3B2-29E8-4363-882E-209902B38949}" dt="2021-07-16T10:12:13.398" v="15" actId="20577"/>
          <ac:spMkLst>
            <pc:docMk/>
            <pc:sldMk cId="3020746296" sldId="281"/>
            <ac:spMk id="4" creationId="{BB598AF1-3EEA-4377-BA34-B43000513EC7}"/>
          </ac:spMkLst>
        </pc:spChg>
      </pc:sldChg>
      <pc:sldChg chg="modSp">
        <pc:chgData name="INCICCO EMANUELE" userId="S::s1097841@studenti.univpm.it::03b0cdf7-419e-4a6f-8179-cb76c8336034" providerId="AD" clId="Web-{0CCAC3B2-29E8-4363-882E-209902B38949}" dt="2021-07-16T10:16:09.138" v="41" actId="20577"/>
        <pc:sldMkLst>
          <pc:docMk/>
          <pc:sldMk cId="2447174592" sldId="287"/>
        </pc:sldMkLst>
        <pc:spChg chg="mod">
          <ac:chgData name="INCICCO EMANUELE" userId="S::s1097841@studenti.univpm.it::03b0cdf7-419e-4a6f-8179-cb76c8336034" providerId="AD" clId="Web-{0CCAC3B2-29E8-4363-882E-209902B38949}" dt="2021-07-16T10:16:09.138" v="41" actId="20577"/>
          <ac:spMkLst>
            <pc:docMk/>
            <pc:sldMk cId="2447174592" sldId="287"/>
            <ac:spMk id="4" creationId="{6CBB47CF-32F7-4E08-8937-D43E844F1493}"/>
          </ac:spMkLst>
        </pc:spChg>
      </pc:sldChg>
      <pc:sldChg chg="modSp">
        <pc:chgData name="INCICCO EMANUELE" userId="S::s1097841@studenti.univpm.it::03b0cdf7-419e-4a6f-8179-cb76c8336034" providerId="AD" clId="Web-{0CCAC3B2-29E8-4363-882E-209902B38949}" dt="2021-07-16T10:17:19.030" v="57" actId="20577"/>
        <pc:sldMkLst>
          <pc:docMk/>
          <pc:sldMk cId="1064582607" sldId="288"/>
        </pc:sldMkLst>
        <pc:spChg chg="mod">
          <ac:chgData name="INCICCO EMANUELE" userId="S::s1097841@studenti.univpm.it::03b0cdf7-419e-4a6f-8179-cb76c8336034" providerId="AD" clId="Web-{0CCAC3B2-29E8-4363-882E-209902B38949}" dt="2021-07-16T10:17:19.030" v="57" actId="20577"/>
          <ac:spMkLst>
            <pc:docMk/>
            <pc:sldMk cId="1064582607" sldId="288"/>
            <ac:spMk id="4" creationId="{6CBB47CF-32F7-4E08-8937-D43E844F1493}"/>
          </ac:spMkLst>
        </pc:spChg>
      </pc:sldChg>
      <pc:sldChg chg="addSp modSp">
        <pc:chgData name="INCICCO EMANUELE" userId="S::s1097841@studenti.univpm.it::03b0cdf7-419e-4a6f-8179-cb76c8336034" providerId="AD" clId="Web-{0CCAC3B2-29E8-4363-882E-209902B38949}" dt="2021-07-16T10:12:34.196" v="21" actId="1076"/>
        <pc:sldMkLst>
          <pc:docMk/>
          <pc:sldMk cId="1497091333" sldId="289"/>
        </pc:sldMkLst>
        <pc:spChg chg="add mod">
          <ac:chgData name="INCICCO EMANUELE" userId="S::s1097841@studenti.univpm.it::03b0cdf7-419e-4a6f-8179-cb76c8336034" providerId="AD" clId="Web-{0CCAC3B2-29E8-4363-882E-209902B38949}" dt="2021-07-16T10:12:34.196" v="21" actId="1076"/>
          <ac:spMkLst>
            <pc:docMk/>
            <pc:sldMk cId="1497091333" sldId="289"/>
            <ac:spMk id="6" creationId="{F8C7F685-2BD9-4C50-855E-744EC2A8579B}"/>
          </ac:spMkLst>
        </pc:spChg>
      </pc:sldChg>
      <pc:sldChg chg="modSp add replId">
        <pc:chgData name="INCICCO EMANUELE" userId="S::s1097841@studenti.univpm.it::03b0cdf7-419e-4a6f-8179-cb76c8336034" providerId="AD" clId="Web-{0CCAC3B2-29E8-4363-882E-209902B38949}" dt="2021-07-16T10:16:20.154" v="55" actId="20577"/>
        <pc:sldMkLst>
          <pc:docMk/>
          <pc:sldMk cId="1343554257" sldId="293"/>
        </pc:sldMkLst>
        <pc:spChg chg="mod">
          <ac:chgData name="INCICCO EMANUELE" userId="S::s1097841@studenti.univpm.it::03b0cdf7-419e-4a6f-8179-cb76c8336034" providerId="AD" clId="Web-{0CCAC3B2-29E8-4363-882E-209902B38949}" dt="2021-07-16T10:16:20.154" v="55" actId="20577"/>
          <ac:spMkLst>
            <pc:docMk/>
            <pc:sldMk cId="1343554257" sldId="293"/>
            <ac:spMk id="4" creationId="{6CBB47CF-32F7-4E08-8937-D43E844F1493}"/>
          </ac:spMkLst>
        </pc:spChg>
      </pc:sldChg>
      <pc:sldChg chg="modSp add replId">
        <pc:chgData name="INCICCO EMANUELE" userId="S::s1097841@studenti.univpm.it::03b0cdf7-419e-4a6f-8179-cb76c8336034" providerId="AD" clId="Web-{0CCAC3B2-29E8-4363-882E-209902B38949}" dt="2021-07-16T10:17:24.656" v="62" actId="20577"/>
        <pc:sldMkLst>
          <pc:docMk/>
          <pc:sldMk cId="1468807696" sldId="294"/>
        </pc:sldMkLst>
        <pc:spChg chg="mod">
          <ac:chgData name="INCICCO EMANUELE" userId="S::s1097841@studenti.univpm.it::03b0cdf7-419e-4a6f-8179-cb76c8336034" providerId="AD" clId="Web-{0CCAC3B2-29E8-4363-882E-209902B38949}" dt="2021-07-16T10:17:24.656" v="62" actId="20577"/>
          <ac:spMkLst>
            <pc:docMk/>
            <pc:sldMk cId="1468807696" sldId="294"/>
            <ac:spMk id="4" creationId="{6CBB47CF-32F7-4E08-8937-D43E844F1493}"/>
          </ac:spMkLst>
        </pc:spChg>
      </pc:sldChg>
      <pc:sldChg chg="modSp add replId">
        <pc:chgData name="INCICCO EMANUELE" userId="S::s1097841@studenti.univpm.it::03b0cdf7-419e-4a6f-8179-cb76c8336034" providerId="AD" clId="Web-{0CCAC3B2-29E8-4363-882E-209902B38949}" dt="2021-07-16T10:25:22.714" v="106" actId="20577"/>
        <pc:sldMkLst>
          <pc:docMk/>
          <pc:sldMk cId="3647407916" sldId="295"/>
        </pc:sldMkLst>
        <pc:spChg chg="mod">
          <ac:chgData name="INCICCO EMANUELE" userId="S::s1097841@studenti.univpm.it::03b0cdf7-419e-4a6f-8179-cb76c8336034" providerId="AD" clId="Web-{0CCAC3B2-29E8-4363-882E-209902B38949}" dt="2021-07-16T10:25:22.714" v="106" actId="20577"/>
          <ac:spMkLst>
            <pc:docMk/>
            <pc:sldMk cId="3647407916" sldId="295"/>
            <ac:spMk id="2" creationId="{0B38A36B-1EAD-44EF-99F6-008997D81C53}"/>
          </ac:spMkLst>
        </pc:spChg>
      </pc:sldChg>
      <pc:sldChg chg="modSp">
        <pc:chgData name="INCICCO EMANUELE" userId="S::s1097841@studenti.univpm.it::03b0cdf7-419e-4a6f-8179-cb76c8336034" providerId="AD" clId="Web-{0CCAC3B2-29E8-4363-882E-209902B38949}" dt="2021-07-16T10:44:59.618" v="1468"/>
        <pc:sldMkLst>
          <pc:docMk/>
          <pc:sldMk cId="1989208988" sldId="296"/>
        </pc:sldMkLst>
        <pc:spChg chg="mod">
          <ac:chgData name="INCICCO EMANUELE" userId="S::s1097841@studenti.univpm.it::03b0cdf7-419e-4a6f-8179-cb76c8336034" providerId="AD" clId="Web-{0CCAC3B2-29E8-4363-882E-209902B38949}" dt="2021-07-16T10:44:34.868" v="1348" actId="1076"/>
          <ac:spMkLst>
            <pc:docMk/>
            <pc:sldMk cId="1989208988" sldId="296"/>
            <ac:spMk id="5" creationId="{385075F7-87D4-4FC8-8160-860BCC1FA330}"/>
          </ac:spMkLst>
        </pc:spChg>
        <pc:graphicFrameChg chg="mod modGraphic">
          <ac:chgData name="INCICCO EMANUELE" userId="S::s1097841@studenti.univpm.it::03b0cdf7-419e-4a6f-8179-cb76c8336034" providerId="AD" clId="Web-{0CCAC3B2-29E8-4363-882E-209902B38949}" dt="2021-07-16T10:44:59.618" v="1468"/>
          <ac:graphicFrameMkLst>
            <pc:docMk/>
            <pc:sldMk cId="1989208988" sldId="296"/>
            <ac:graphicFrameMk id="4" creationId="{9EC71065-A0D2-4E5B-86F5-6A0E3FF8E76E}"/>
          </ac:graphicFrameMkLst>
        </pc:graphicFrameChg>
      </pc:sldChg>
    </pc:docChg>
  </pc:docChgLst>
  <pc:docChgLst>
    <pc:chgData name="IEZZI CHRISTIAN" userId="S::s1102625@studenti.univpm.it::7eef57cb-a32b-4914-8743-a5663b10d9e7" providerId="AD" clId="Web-{AC29CC54-EA83-4FD4-A297-3AD175A7EA2D}"/>
    <pc:docChg chg="addSld modSld">
      <pc:chgData name="IEZZI CHRISTIAN" userId="S::s1102625@studenti.univpm.it::7eef57cb-a32b-4914-8743-a5663b10d9e7" providerId="AD" clId="Web-{AC29CC54-EA83-4FD4-A297-3AD175A7EA2D}" dt="2021-07-15T17:16:18.236" v="246"/>
      <pc:docMkLst>
        <pc:docMk/>
      </pc:docMkLst>
      <pc:sldChg chg="modSp">
        <pc:chgData name="IEZZI CHRISTIAN" userId="S::s1102625@studenti.univpm.it::7eef57cb-a32b-4914-8743-a5663b10d9e7" providerId="AD" clId="Web-{AC29CC54-EA83-4FD4-A297-3AD175A7EA2D}" dt="2021-07-15T16:57:30.749" v="133" actId="20577"/>
        <pc:sldMkLst>
          <pc:docMk/>
          <pc:sldMk cId="749364302" sldId="270"/>
        </pc:sldMkLst>
        <pc:spChg chg="mod">
          <ac:chgData name="IEZZI CHRISTIAN" userId="S::s1102625@studenti.univpm.it::7eef57cb-a32b-4914-8743-a5663b10d9e7" providerId="AD" clId="Web-{AC29CC54-EA83-4FD4-A297-3AD175A7EA2D}" dt="2021-07-15T16:57:30.749" v="133" actId="20577"/>
          <ac:spMkLst>
            <pc:docMk/>
            <pc:sldMk cId="749364302" sldId="270"/>
            <ac:spMk id="2" creationId="{0B38A36B-1EAD-44EF-99F6-008997D81C53}"/>
          </ac:spMkLst>
        </pc:spChg>
      </pc:sldChg>
      <pc:sldChg chg="modSp">
        <pc:chgData name="IEZZI CHRISTIAN" userId="S::s1102625@studenti.univpm.it::7eef57cb-a32b-4914-8743-a5663b10d9e7" providerId="AD" clId="Web-{AC29CC54-EA83-4FD4-A297-3AD175A7EA2D}" dt="2021-07-15T17:13:54.461" v="242" actId="20577"/>
        <pc:sldMkLst>
          <pc:docMk/>
          <pc:sldMk cId="1637856377" sldId="276"/>
        </pc:sldMkLst>
        <pc:spChg chg="mod">
          <ac:chgData name="IEZZI CHRISTIAN" userId="S::s1102625@studenti.univpm.it::7eef57cb-a32b-4914-8743-a5663b10d9e7" providerId="AD" clId="Web-{AC29CC54-EA83-4FD4-A297-3AD175A7EA2D}" dt="2021-07-15T17:13:54.461" v="242" actId="20577"/>
          <ac:spMkLst>
            <pc:docMk/>
            <pc:sldMk cId="1637856377" sldId="276"/>
            <ac:spMk id="195" creationId="{00000000-0000-0000-0000-000000000000}"/>
          </ac:spMkLst>
        </pc:spChg>
      </pc:sldChg>
      <pc:sldChg chg="delSp modSp">
        <pc:chgData name="IEZZI CHRISTIAN" userId="S::s1102625@studenti.univpm.it::7eef57cb-a32b-4914-8743-a5663b10d9e7" providerId="AD" clId="Web-{AC29CC54-EA83-4FD4-A297-3AD175A7EA2D}" dt="2021-07-15T16:59:37.990" v="162" actId="14100"/>
        <pc:sldMkLst>
          <pc:docMk/>
          <pc:sldMk cId="1810286773" sldId="280"/>
        </pc:sldMkLst>
        <pc:picChg chg="mod">
          <ac:chgData name="IEZZI CHRISTIAN" userId="S::s1102625@studenti.univpm.it::7eef57cb-a32b-4914-8743-a5663b10d9e7" providerId="AD" clId="Web-{AC29CC54-EA83-4FD4-A297-3AD175A7EA2D}" dt="2021-07-15T16:59:34.646" v="161" actId="1076"/>
          <ac:picMkLst>
            <pc:docMk/>
            <pc:sldMk cId="1810286773" sldId="280"/>
            <ac:picMk id="2" creationId="{D6908A6E-25D4-4041-9CC3-52DFF3ADA02E}"/>
          </ac:picMkLst>
        </pc:picChg>
        <pc:picChg chg="mod">
          <ac:chgData name="IEZZI CHRISTIAN" userId="S::s1102625@studenti.univpm.it::7eef57cb-a32b-4914-8743-a5663b10d9e7" providerId="AD" clId="Web-{AC29CC54-EA83-4FD4-A297-3AD175A7EA2D}" dt="2021-07-15T16:59:37.990" v="162" actId="14100"/>
          <ac:picMkLst>
            <pc:docMk/>
            <pc:sldMk cId="1810286773" sldId="280"/>
            <ac:picMk id="3" creationId="{9D531B66-05CD-4380-AA2F-FD3FA5F9D7D0}"/>
          </ac:picMkLst>
        </pc:picChg>
        <pc:picChg chg="del">
          <ac:chgData name="IEZZI CHRISTIAN" userId="S::s1102625@studenti.univpm.it::7eef57cb-a32b-4914-8743-a5663b10d9e7" providerId="AD" clId="Web-{AC29CC54-EA83-4FD4-A297-3AD175A7EA2D}" dt="2021-07-15T16:59:22.255" v="155"/>
          <ac:picMkLst>
            <pc:docMk/>
            <pc:sldMk cId="1810286773" sldId="280"/>
            <ac:picMk id="6" creationId="{4D61C74D-D5C1-498B-8091-DF871D428555}"/>
          </ac:picMkLst>
        </pc:picChg>
        <pc:picChg chg="del">
          <ac:chgData name="IEZZI CHRISTIAN" userId="S::s1102625@studenti.univpm.it::7eef57cb-a32b-4914-8743-a5663b10d9e7" providerId="AD" clId="Web-{AC29CC54-EA83-4FD4-A297-3AD175A7EA2D}" dt="2021-07-15T16:59:21.833" v="154"/>
          <ac:picMkLst>
            <pc:docMk/>
            <pc:sldMk cId="1810286773" sldId="280"/>
            <ac:picMk id="7" creationId="{94BD7AEE-194D-4B85-B4AB-C8F56F49C7E7}"/>
          </ac:picMkLst>
        </pc:picChg>
        <pc:picChg chg="del">
          <ac:chgData name="IEZZI CHRISTIAN" userId="S::s1102625@studenti.univpm.it::7eef57cb-a32b-4914-8743-a5663b10d9e7" providerId="AD" clId="Web-{AC29CC54-EA83-4FD4-A297-3AD175A7EA2D}" dt="2021-07-15T16:59:20.505" v="152"/>
          <ac:picMkLst>
            <pc:docMk/>
            <pc:sldMk cId="1810286773" sldId="280"/>
            <ac:picMk id="8" creationId="{CC9AAFAA-F9C6-4476-BABB-AE7E7F08CE32}"/>
          </ac:picMkLst>
        </pc:picChg>
        <pc:picChg chg="del">
          <ac:chgData name="IEZZI CHRISTIAN" userId="S::s1102625@studenti.univpm.it::7eef57cb-a32b-4914-8743-a5663b10d9e7" providerId="AD" clId="Web-{AC29CC54-EA83-4FD4-A297-3AD175A7EA2D}" dt="2021-07-15T16:59:21.177" v="153"/>
          <ac:picMkLst>
            <pc:docMk/>
            <pc:sldMk cId="1810286773" sldId="280"/>
            <ac:picMk id="9" creationId="{5569ECDD-8D48-4CEA-BC6C-9780E4B34489}"/>
          </ac:picMkLst>
        </pc:picChg>
      </pc:sldChg>
      <pc:sldChg chg="addSp modSp">
        <pc:chgData name="IEZZI CHRISTIAN" userId="S::s1102625@studenti.univpm.it::7eef57cb-a32b-4914-8743-a5663b10d9e7" providerId="AD" clId="Web-{AC29CC54-EA83-4FD4-A297-3AD175A7EA2D}" dt="2021-07-15T17:12:13.925" v="240" actId="20577"/>
        <pc:sldMkLst>
          <pc:docMk/>
          <pc:sldMk cId="3020746296" sldId="281"/>
        </pc:sldMkLst>
        <pc:spChg chg="add mod">
          <ac:chgData name="IEZZI CHRISTIAN" userId="S::s1102625@studenti.univpm.it::7eef57cb-a32b-4914-8743-a5663b10d9e7" providerId="AD" clId="Web-{AC29CC54-EA83-4FD4-A297-3AD175A7EA2D}" dt="2021-07-15T17:12:13.925" v="240" actId="20577"/>
          <ac:spMkLst>
            <pc:docMk/>
            <pc:sldMk cId="3020746296" sldId="281"/>
            <ac:spMk id="4" creationId="{C8F9FFB1-3A81-4F34-96CC-A5C3EAB116BD}"/>
          </ac:spMkLst>
        </pc:spChg>
        <pc:picChg chg="mod">
          <ac:chgData name="IEZZI CHRISTIAN" userId="S::s1102625@studenti.univpm.it::7eef57cb-a32b-4914-8743-a5663b10d9e7" providerId="AD" clId="Web-{AC29CC54-EA83-4FD4-A297-3AD175A7EA2D}" dt="2021-07-15T16:45:12.754" v="2" actId="14100"/>
          <ac:picMkLst>
            <pc:docMk/>
            <pc:sldMk cId="3020746296" sldId="281"/>
            <ac:picMk id="2" creationId="{F93FACC9-1F04-4FCD-A2C7-39B20A595208}"/>
          </ac:picMkLst>
        </pc:picChg>
      </pc:sldChg>
      <pc:sldChg chg="addSp modSp addCm">
        <pc:chgData name="IEZZI CHRISTIAN" userId="S::s1102625@studenti.univpm.it::7eef57cb-a32b-4914-8743-a5663b10d9e7" providerId="AD" clId="Web-{AC29CC54-EA83-4FD4-A297-3AD175A7EA2D}" dt="2021-07-15T17:16:18.236" v="246"/>
        <pc:sldMkLst>
          <pc:docMk/>
          <pc:sldMk cId="1497091333" sldId="289"/>
        </pc:sldMkLst>
        <pc:spChg chg="mod">
          <ac:chgData name="IEZZI CHRISTIAN" userId="S::s1102625@studenti.univpm.it::7eef57cb-a32b-4914-8743-a5663b10d9e7" providerId="AD" clId="Web-{AC29CC54-EA83-4FD4-A297-3AD175A7EA2D}" dt="2021-07-15T17:16:08.283" v="245" actId="20577"/>
          <ac:spMkLst>
            <pc:docMk/>
            <pc:sldMk cId="1497091333" sldId="289"/>
            <ac:spMk id="5" creationId="{102EFCB9-12E1-4EEF-B438-49DED7A3CA04}"/>
          </ac:spMkLst>
        </pc:spChg>
        <pc:spChg chg="add">
          <ac:chgData name="IEZZI CHRISTIAN" userId="S::s1102625@studenti.univpm.it::7eef57cb-a32b-4914-8743-a5663b10d9e7" providerId="AD" clId="Web-{AC29CC54-EA83-4FD4-A297-3AD175A7EA2D}" dt="2021-07-15T17:16:18.236" v="246"/>
          <ac:spMkLst>
            <pc:docMk/>
            <pc:sldMk cId="1497091333" sldId="289"/>
            <ac:spMk id="7" creationId="{C3B32FB4-7983-49D8-947D-140065661F1F}"/>
          </ac:spMkLst>
        </pc:spChg>
      </pc:sldChg>
      <pc:sldChg chg="addSp delSp modSp add replId">
        <pc:chgData name="IEZZI CHRISTIAN" userId="S::s1102625@studenti.univpm.it::7eef57cb-a32b-4914-8743-a5663b10d9e7" providerId="AD" clId="Web-{AC29CC54-EA83-4FD4-A297-3AD175A7EA2D}" dt="2021-07-15T17:02:16.765" v="227" actId="1076"/>
        <pc:sldMkLst>
          <pc:docMk/>
          <pc:sldMk cId="1636254319" sldId="290"/>
        </pc:sldMkLst>
        <pc:spChg chg="add mod">
          <ac:chgData name="IEZZI CHRISTIAN" userId="S::s1102625@studenti.univpm.it::7eef57cb-a32b-4914-8743-a5663b10d9e7" providerId="AD" clId="Web-{AC29CC54-EA83-4FD4-A297-3AD175A7EA2D}" dt="2021-07-15T17:01:25.465" v="215" actId="1076"/>
          <ac:spMkLst>
            <pc:docMk/>
            <pc:sldMk cId="1636254319" sldId="290"/>
            <ac:spMk id="5" creationId="{5A8F7AA9-7AF5-462A-B960-1B39B9292EDE}"/>
          </ac:spMkLst>
        </pc:spChg>
        <pc:spChg chg="add mod">
          <ac:chgData name="IEZZI CHRISTIAN" userId="S::s1102625@studenti.univpm.it::7eef57cb-a32b-4914-8743-a5663b10d9e7" providerId="AD" clId="Web-{AC29CC54-EA83-4FD4-A297-3AD175A7EA2D}" dt="2021-07-15T17:02:16.765" v="227" actId="1076"/>
          <ac:spMkLst>
            <pc:docMk/>
            <pc:sldMk cId="1636254319" sldId="290"/>
            <ac:spMk id="10" creationId="{0AB22CAD-612A-40A9-BB5A-8FD27BB3800E}"/>
          </ac:spMkLst>
        </pc:spChg>
        <pc:picChg chg="del">
          <ac:chgData name="IEZZI CHRISTIAN" userId="S::s1102625@studenti.univpm.it::7eef57cb-a32b-4914-8743-a5663b10d9e7" providerId="AD" clId="Web-{AC29CC54-EA83-4FD4-A297-3AD175A7EA2D}" dt="2021-07-15T16:58:39.862" v="135"/>
          <ac:picMkLst>
            <pc:docMk/>
            <pc:sldMk cId="1636254319" sldId="290"/>
            <ac:picMk id="2" creationId="{D6908A6E-25D4-4041-9CC3-52DFF3ADA02E}"/>
          </ac:picMkLst>
        </pc:picChg>
        <pc:picChg chg="del">
          <ac:chgData name="IEZZI CHRISTIAN" userId="S::s1102625@studenti.univpm.it::7eef57cb-a32b-4914-8743-a5663b10d9e7" providerId="AD" clId="Web-{AC29CC54-EA83-4FD4-A297-3AD175A7EA2D}" dt="2021-07-15T16:58:40.534" v="136"/>
          <ac:picMkLst>
            <pc:docMk/>
            <pc:sldMk cId="1636254319" sldId="290"/>
            <ac:picMk id="3" creationId="{9D531B66-05CD-4380-AA2F-FD3FA5F9D7D0}"/>
          </ac:picMkLst>
        </pc:picChg>
        <pc:picChg chg="add mod">
          <ac:chgData name="IEZZI CHRISTIAN" userId="S::s1102625@studenti.univpm.it::7eef57cb-a32b-4914-8743-a5663b10d9e7" providerId="AD" clId="Web-{AC29CC54-EA83-4FD4-A297-3AD175A7EA2D}" dt="2021-07-15T17:00:32.634" v="173" actId="1076"/>
          <ac:picMkLst>
            <pc:docMk/>
            <pc:sldMk cId="1636254319" sldId="290"/>
            <ac:picMk id="4" creationId="{2A2DBD6F-E5F3-46EE-9E51-7583250C11A4}"/>
          </ac:picMkLst>
        </pc:picChg>
        <pc:picChg chg="mod">
          <ac:chgData name="IEZZI CHRISTIAN" userId="S::s1102625@studenti.univpm.it::7eef57cb-a32b-4914-8743-a5663b10d9e7" providerId="AD" clId="Web-{AC29CC54-EA83-4FD4-A297-3AD175A7EA2D}" dt="2021-07-15T17:02:05.983" v="226" actId="1076"/>
          <ac:picMkLst>
            <pc:docMk/>
            <pc:sldMk cId="1636254319" sldId="290"/>
            <ac:picMk id="6" creationId="{4D61C74D-D5C1-498B-8091-DF871D428555}"/>
          </ac:picMkLst>
        </pc:picChg>
        <pc:picChg chg="del mod">
          <ac:chgData name="IEZZI CHRISTIAN" userId="S::s1102625@studenti.univpm.it::7eef57cb-a32b-4914-8743-a5663b10d9e7" providerId="AD" clId="Web-{AC29CC54-EA83-4FD4-A297-3AD175A7EA2D}" dt="2021-07-15T17:00:06.867" v="167"/>
          <ac:picMkLst>
            <pc:docMk/>
            <pc:sldMk cId="1636254319" sldId="290"/>
            <ac:picMk id="7" creationId="{94BD7AEE-194D-4B85-B4AB-C8F56F49C7E7}"/>
          </ac:picMkLst>
        </pc:picChg>
        <pc:picChg chg="mod">
          <ac:chgData name="IEZZI CHRISTIAN" userId="S::s1102625@studenti.univpm.it::7eef57cb-a32b-4914-8743-a5663b10d9e7" providerId="AD" clId="Web-{AC29CC54-EA83-4FD4-A297-3AD175A7EA2D}" dt="2021-07-15T16:59:50.116" v="163" actId="14100"/>
          <ac:picMkLst>
            <pc:docMk/>
            <pc:sldMk cId="1636254319" sldId="290"/>
            <ac:picMk id="8" creationId="{CC9AAFAA-F9C6-4476-BABB-AE7E7F08CE32}"/>
          </ac:picMkLst>
        </pc:picChg>
        <pc:picChg chg="mod">
          <ac:chgData name="IEZZI CHRISTIAN" userId="S::s1102625@studenti.univpm.it::7eef57cb-a32b-4914-8743-a5663b10d9e7" providerId="AD" clId="Web-{AC29CC54-EA83-4FD4-A297-3AD175A7EA2D}" dt="2021-07-15T17:00:17.586" v="168" actId="14100"/>
          <ac:picMkLst>
            <pc:docMk/>
            <pc:sldMk cId="1636254319" sldId="290"/>
            <ac:picMk id="9" creationId="{5569ECDD-8D48-4CEA-BC6C-9780E4B344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653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8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6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4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448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olo e sottotitol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a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olo Testo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Titolo Testo</a:t>
            </a:r>
          </a:p>
        </p:txBody>
      </p:sp>
      <p:sp>
        <p:nvSpPr>
          <p:cNvPr id="1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sto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Testo</a:t>
            </a:r>
          </a:p>
        </p:txBody>
      </p:sp>
      <p:sp>
        <p:nvSpPr>
          <p:cNvPr id="100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per pagina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magine"/>
          <p:cNvSpPr>
            <a:spLocks noGrp="1"/>
          </p:cNvSpPr>
          <p:nvPr>
            <p:ph type="pic" sz="half" idx="13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9" name="Immagine"/>
          <p:cNvSpPr>
            <a:spLocks noGrp="1"/>
          </p:cNvSpPr>
          <p:nvPr>
            <p:ph type="pic" sz="half" idx="14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Immagine"/>
          <p:cNvSpPr>
            <a:spLocks noGrp="1"/>
          </p:cNvSpPr>
          <p:nvPr>
            <p:ph type="pic" idx="15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Didascalia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19" name="Inserisci qui una citazione."/>
          <p:cNvSpPr txBox="1">
            <a:spLocks noGrp="1"/>
          </p:cNvSpPr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Inserisci qui una citazione.</a:t>
            </a:r>
          </a:p>
        </p:txBody>
      </p:sp>
      <p:sp>
        <p:nvSpPr>
          <p:cNvPr id="120" name="Giovanni Mela"/>
          <p:cNvSpPr txBox="1">
            <a:spLocks noGrp="1"/>
          </p:cNvSpPr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Giovanni Mela</a:t>
            </a:r>
          </a:p>
        </p:txBody>
      </p:sp>
      <p:sp>
        <p:nvSpPr>
          <p:cNvPr id="121" name="Testo"/>
          <p:cNvSpPr txBox="1">
            <a:spLocks noGrp="1"/>
          </p:cNvSpPr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Testo</a:t>
            </a:r>
          </a:p>
        </p:txBody>
      </p:sp>
      <p:sp>
        <p:nvSpPr>
          <p:cNvPr id="12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zion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Inserisci qui una citazione."/>
          <p:cNvSpPr txBox="1">
            <a:spLocks noGrp="1"/>
          </p:cNvSpPr>
          <p:nvPr>
            <p:ph type="body" sz="quarter" idx="13"/>
          </p:nvPr>
        </p:nvSpPr>
        <p:spPr>
          <a:xfrm>
            <a:off x="11049000" y="3721100"/>
            <a:ext cx="12573000" cy="35097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Inserisci qui una citazione.</a:t>
            </a:r>
          </a:p>
        </p:txBody>
      </p:sp>
      <p:sp>
        <p:nvSpPr>
          <p:cNvPr id="130" name="Immagine"/>
          <p:cNvSpPr>
            <a:spLocks noGrp="1"/>
          </p:cNvSpPr>
          <p:nvPr>
            <p:ph type="pic" idx="14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1" name="Giovanni Mela"/>
          <p:cNvSpPr txBox="1">
            <a:spLocks noGrp="1"/>
          </p:cNvSpPr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Giovanni Mela</a:t>
            </a:r>
          </a:p>
        </p:txBody>
      </p:sp>
      <p:sp>
        <p:nvSpPr>
          <p:cNvPr id="13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Immagin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u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bg>
      <p:bgPr>
        <a:solidFill>
          <a:srgbClr val="0A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olo Testo"/>
          <p:cNvSpPr txBox="1">
            <a:spLocks noGrp="1"/>
          </p:cNvSpPr>
          <p:nvPr>
            <p:ph type="title"/>
          </p:nvPr>
        </p:nvSpPr>
        <p:spPr>
          <a:xfrm>
            <a:off x="3950640" y="1720614"/>
            <a:ext cx="16482720" cy="2176835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lnSpc>
                <a:spcPct val="100000"/>
              </a:lnSpc>
              <a:spcBef>
                <a:spcPts val="0"/>
              </a:spcBef>
              <a:defRPr sz="11200" i="1" cap="none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</a:lstStyle>
          <a:p>
            <a:r>
              <a:t>Titolo Testo</a:t>
            </a:r>
          </a:p>
        </p:txBody>
      </p:sp>
      <p:sp>
        <p:nvSpPr>
          <p:cNvPr id="16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602735" y="4630044"/>
            <a:ext cx="21178529" cy="7019293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A9A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A9A9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A9A9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A9A9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A9A9"/>
                </a:solidFill>
                <a:latin typeface="PT Sans"/>
                <a:ea typeface="PT Sans"/>
                <a:cs typeface="PT Sans"/>
                <a:sym typeface="PT Sans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471506" y="12983360"/>
            <a:ext cx="607908" cy="355602"/>
          </a:xfrm>
          <a:prstGeom prst="rect">
            <a:avLst/>
          </a:prstGeom>
        </p:spPr>
        <p:txBody>
          <a:bodyPr wrap="square" lIns="38100" tIns="38100" rIns="38100" bIns="38100"/>
          <a:lstStyle>
            <a:lvl1pPr algn="ctr">
              <a:lnSpc>
                <a:spcPct val="100000"/>
              </a:lnSpc>
              <a:defRPr sz="1800" cap="all" spc="36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8" name="Gruppo">
            <a:extLst>
              <a:ext uri="{FF2B5EF4-FFF2-40B4-BE49-F238E27FC236}">
                <a16:creationId xmlns:a16="http://schemas.microsoft.com/office/drawing/2014/main" id="{88021C6B-7620-9544-A5C7-FFAF409F33BA}"/>
              </a:ext>
            </a:extLst>
          </p:cNvPr>
          <p:cNvGrpSpPr/>
          <p:nvPr userDrawn="1"/>
        </p:nvGrpSpPr>
        <p:grpSpPr>
          <a:xfrm>
            <a:off x="19824004" y="248002"/>
            <a:ext cx="4255410" cy="922149"/>
            <a:chOff x="0" y="0"/>
            <a:chExt cx="10231824" cy="2204628"/>
          </a:xfrm>
        </p:grpSpPr>
        <p:pic>
          <p:nvPicPr>
            <p:cNvPr id="9" name="Immagine" descr="Immagine">
              <a:extLst>
                <a:ext uri="{FF2B5EF4-FFF2-40B4-BE49-F238E27FC236}">
                  <a16:creationId xmlns:a16="http://schemas.microsoft.com/office/drawing/2014/main" id="{BD866AA2-32BC-824B-A116-224C220C7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43362"/>
              <a:ext cx="5338216" cy="1738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vrai.png" descr="vrai.png">
              <a:extLst>
                <a:ext uri="{FF2B5EF4-FFF2-40B4-BE49-F238E27FC236}">
                  <a16:creationId xmlns:a16="http://schemas.microsoft.com/office/drawing/2014/main" id="{6DA0A938-18E8-EA4A-95F5-7406071BB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152"/>
            <a:stretch>
              <a:fillRect/>
            </a:stretch>
          </p:blipFill>
          <p:spPr>
            <a:xfrm>
              <a:off x="6285605" y="0"/>
              <a:ext cx="3946220" cy="22046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copia">
    <p:bg>
      <p:bgPr>
        <a:solidFill>
          <a:srgbClr val="0A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olo Testo"/>
          <p:cNvSpPr txBox="1">
            <a:spLocks noGrp="1"/>
          </p:cNvSpPr>
          <p:nvPr>
            <p:ph type="title"/>
          </p:nvPr>
        </p:nvSpPr>
        <p:spPr>
          <a:xfrm>
            <a:off x="3950640" y="1720614"/>
            <a:ext cx="16482720" cy="2176835"/>
          </a:xfrm>
          <a:prstGeom prst="rect">
            <a:avLst/>
          </a:prstGeom>
        </p:spPr>
        <p:txBody>
          <a:bodyPr lIns="38100" tIns="38100" rIns="38100" bIns="38100"/>
          <a:lstStyle>
            <a:lvl1pPr algn="ctr">
              <a:lnSpc>
                <a:spcPct val="100000"/>
              </a:lnSpc>
              <a:spcBef>
                <a:spcPts val="0"/>
              </a:spcBef>
              <a:defRPr sz="11200" i="1" cap="none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</a:lstStyle>
          <a:p>
            <a:r>
              <a:t>Titolo Testo</a:t>
            </a:r>
          </a:p>
        </p:txBody>
      </p:sp>
      <p:sp>
        <p:nvSpPr>
          <p:cNvPr id="174" name="Corpo livello uno…"/>
          <p:cNvSpPr txBox="1">
            <a:spLocks noGrp="1"/>
          </p:cNvSpPr>
          <p:nvPr>
            <p:ph type="body" idx="1"/>
          </p:nvPr>
        </p:nvSpPr>
        <p:spPr>
          <a:xfrm>
            <a:off x="1602735" y="4630044"/>
            <a:ext cx="21178529" cy="7019293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A9A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A9A9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A9A9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A9A9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A9A9A9"/>
                </a:solidFill>
                <a:latin typeface="PT Sans"/>
                <a:ea typeface="PT Sans"/>
                <a:cs typeface="PT Sans"/>
                <a:sym typeface="PT Sans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75" name="Cerchio"/>
          <p:cNvSpPr/>
          <p:nvPr/>
        </p:nvSpPr>
        <p:spPr>
          <a:xfrm>
            <a:off x="22540275" y="12021528"/>
            <a:ext cx="754058" cy="754058"/>
          </a:xfrm>
          <a:prstGeom prst="ellipse">
            <a:avLst/>
          </a:prstGeom>
          <a:solidFill>
            <a:srgbClr val="E1483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spcBef>
                <a:spcPts val="0"/>
              </a:spcBef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6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600649" y="12233456"/>
            <a:ext cx="607908" cy="355601"/>
          </a:xfrm>
          <a:prstGeom prst="rect">
            <a:avLst/>
          </a:prstGeom>
        </p:spPr>
        <p:txBody>
          <a:bodyPr wrap="square" lIns="38100" tIns="38100" rIns="38100" bIns="38100"/>
          <a:lstStyle>
            <a:lvl1pPr algn="ctr">
              <a:lnSpc>
                <a:spcPct val="100000"/>
              </a:lnSpc>
              <a:defRPr sz="1800" cap="all" spc="360">
                <a:solidFill>
                  <a:srgbClr val="00000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  <p:grpSp>
        <p:nvGrpSpPr>
          <p:cNvPr id="179" name="Gruppo"/>
          <p:cNvGrpSpPr/>
          <p:nvPr/>
        </p:nvGrpSpPr>
        <p:grpSpPr>
          <a:xfrm>
            <a:off x="1253606" y="11859489"/>
            <a:ext cx="20967238" cy="991040"/>
            <a:chOff x="0" y="0"/>
            <a:chExt cx="20967235" cy="991038"/>
          </a:xfrm>
        </p:grpSpPr>
        <p:pic>
          <p:nvPicPr>
            <p:cNvPr id="177" name="Immagine" descr="Immagin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043657" cy="9910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Immagine" descr="Immagin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0764" y="132668"/>
              <a:ext cx="2066472" cy="7257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Orizzonta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magin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a"/>
          <p:cNvSpPr>
            <a:spLocks noGrp="1"/>
          </p:cNvSpPr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olo Testo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Titolo Testo</a:t>
            </a:r>
          </a:p>
        </p:txBody>
      </p:sp>
      <p:sp>
        <p:nvSpPr>
          <p:cNvPr id="2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e sottotitol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- Centra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olo Testo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Titolo Testo</a:t>
            </a:r>
          </a:p>
        </p:txBody>
      </p:sp>
      <p:sp>
        <p:nvSpPr>
          <p:cNvPr id="4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Vertica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a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Immagine"/>
          <p:cNvSpPr>
            <a:spLocks noGrp="1"/>
          </p:cNvSpPr>
          <p:nvPr>
            <p:ph type="pic" idx="1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" name="Titolo Testo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Titolo Testo</a:t>
            </a:r>
          </a:p>
        </p:txBody>
      </p:sp>
      <p:sp>
        <p:nvSpPr>
          <p:cNvPr id="51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sto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Testo</a:t>
            </a:r>
          </a:p>
        </p:txBody>
      </p:sp>
      <p:sp>
        <p:nvSpPr>
          <p:cNvPr id="60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sto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Testo</a:t>
            </a:r>
          </a:p>
        </p:txBody>
      </p:sp>
      <p:sp>
        <p:nvSpPr>
          <p:cNvPr id="69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0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 alternati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sto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Testo</a:t>
            </a:r>
          </a:p>
        </p:txBody>
      </p:sp>
      <p:sp>
        <p:nvSpPr>
          <p:cNvPr id="79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80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sto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Testo</a:t>
            </a:r>
          </a:p>
        </p:txBody>
      </p:sp>
      <p:sp>
        <p:nvSpPr>
          <p:cNvPr id="89" name="Immagine"/>
          <p:cNvSpPr>
            <a:spLocks noGrp="1"/>
          </p:cNvSpPr>
          <p:nvPr>
            <p:ph type="pic" idx="14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0" name="Titolo Testo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1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a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Corpo livello uno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grpSp>
        <p:nvGrpSpPr>
          <p:cNvPr id="6" name="Gruppo">
            <a:extLst>
              <a:ext uri="{FF2B5EF4-FFF2-40B4-BE49-F238E27FC236}">
                <a16:creationId xmlns:a16="http://schemas.microsoft.com/office/drawing/2014/main" id="{A1F06C62-A27B-CC43-808D-430F5B1B0072}"/>
              </a:ext>
            </a:extLst>
          </p:cNvPr>
          <p:cNvGrpSpPr/>
          <p:nvPr userDrawn="1"/>
        </p:nvGrpSpPr>
        <p:grpSpPr>
          <a:xfrm>
            <a:off x="15968047" y="248002"/>
            <a:ext cx="4255410" cy="922149"/>
            <a:chOff x="0" y="0"/>
            <a:chExt cx="10231824" cy="2204628"/>
          </a:xfrm>
        </p:grpSpPr>
        <p:pic>
          <p:nvPicPr>
            <p:cNvPr id="7" name="Immagine" descr="Immagine">
              <a:extLst>
                <a:ext uri="{FF2B5EF4-FFF2-40B4-BE49-F238E27FC236}">
                  <a16:creationId xmlns:a16="http://schemas.microsoft.com/office/drawing/2014/main" id="{1CF675CB-2151-A448-A2DB-053F1D4B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0" y="243362"/>
              <a:ext cx="5338216" cy="1738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vrai.png" descr="vrai.png">
              <a:extLst>
                <a:ext uri="{FF2B5EF4-FFF2-40B4-BE49-F238E27FC236}">
                  <a16:creationId xmlns:a16="http://schemas.microsoft.com/office/drawing/2014/main" id="{5AA15779-66DD-F64A-BDDB-6084278D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l="37152"/>
            <a:stretch>
              <a:fillRect/>
            </a:stretch>
          </p:blipFill>
          <p:spPr>
            <a:xfrm>
              <a:off x="6285605" y="0"/>
              <a:ext cx="3946220" cy="22046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A0FE24FD-7FB9-DE43-948D-94ED40A4F5E2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3385"/>
            <a:ext cx="2018240" cy="10148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1864ED0-BA71-DD41-9B9F-29284DB653C9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40" y="232998"/>
            <a:ext cx="2347612" cy="955665"/>
          </a:xfrm>
          <a:prstGeom prst="rect">
            <a:avLst/>
          </a:prstGeom>
        </p:spPr>
      </p:pic>
      <p:pic>
        <p:nvPicPr>
          <p:cNvPr id="11" name="Picture 2" descr="Concorso 11 posti profili tecnici e amministrativi Università Aldo Moro di  Bari | Concorsando.it">
            <a:extLst>
              <a:ext uri="{FF2B5EF4-FFF2-40B4-BE49-F238E27FC236}">
                <a16:creationId xmlns:a16="http://schemas.microsoft.com/office/drawing/2014/main" id="{6AAE938B-9941-4F45-98FD-591B19D9F6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0" b="18789"/>
          <a:stretch/>
        </p:blipFill>
        <p:spPr bwMode="auto">
          <a:xfrm>
            <a:off x="20765271" y="296129"/>
            <a:ext cx="2619163" cy="82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11" Type="http://schemas.openxmlformats.org/officeDocument/2006/relationships/image" Target="../media/image29.svg"/><Relationship Id="rId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OLO"/>
          <p:cNvSpPr txBox="1"/>
          <p:nvPr/>
        </p:nvSpPr>
        <p:spPr>
          <a:xfrm>
            <a:off x="704241" y="4072622"/>
            <a:ext cx="22975518" cy="278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>
              <a:spcBef>
                <a:spcPts val="0"/>
              </a:spcBef>
              <a:defRPr sz="7000" b="1">
                <a:solidFill>
                  <a:srgbClr val="16191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rPr lang="en-US" sz="8800" dirty="0"/>
              <a:t>Staff detection with marker from a top-view camera</a:t>
            </a:r>
          </a:p>
        </p:txBody>
      </p:sp>
      <p:grpSp>
        <p:nvGrpSpPr>
          <p:cNvPr id="199" name="Gruppo"/>
          <p:cNvGrpSpPr/>
          <p:nvPr/>
        </p:nvGrpSpPr>
        <p:grpSpPr>
          <a:xfrm>
            <a:off x="4824984" y="9692640"/>
            <a:ext cx="14734031" cy="3290891"/>
            <a:chOff x="0" y="0"/>
            <a:chExt cx="10231824" cy="2204628"/>
          </a:xfrm>
        </p:grpSpPr>
        <p:pic>
          <p:nvPicPr>
            <p:cNvPr id="197" name="Immagine" descr="Immagin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362"/>
              <a:ext cx="5338216" cy="1738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vrai.png" descr="vrai.png"/>
            <p:cNvPicPr>
              <a:picLocks noChangeAspect="1"/>
            </p:cNvPicPr>
            <p:nvPr/>
          </p:nvPicPr>
          <p:blipFill>
            <a:blip r:embed="rId4"/>
            <a:srcRect l="37152"/>
            <a:stretch>
              <a:fillRect/>
            </a:stretch>
          </p:blipFill>
          <p:spPr>
            <a:xfrm>
              <a:off x="6285605" y="0"/>
              <a:ext cx="3946220" cy="22046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984D77-5F37-4A04-8843-5D7901CB917A}"/>
              </a:ext>
            </a:extLst>
          </p:cNvPr>
          <p:cNvSpPr txBox="1"/>
          <p:nvPr/>
        </p:nvSpPr>
        <p:spPr>
          <a:xfrm>
            <a:off x="9616775" y="7932102"/>
            <a:ext cx="5257850" cy="10002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Iezzi Christian - Incicc</a:t>
            </a:r>
            <a:r>
              <a:rPr lang="it-IT" dirty="0"/>
              <a:t>o Emanuele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3785637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3">
            <a:extLst>
              <a:ext uri="{FF2B5EF4-FFF2-40B4-BE49-F238E27FC236}">
                <a16:creationId xmlns:a16="http://schemas.microsoft.com/office/drawing/2014/main" id="{ADF164C2-93D9-4C0A-9CC1-168E9F6FD4E4}"/>
              </a:ext>
            </a:extLst>
          </p:cNvPr>
          <p:cNvSpPr txBox="1"/>
          <p:nvPr/>
        </p:nvSpPr>
        <p:spPr>
          <a:xfrm>
            <a:off x="886336" y="896848"/>
            <a:ext cx="2213583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algn="ctr"/>
            <a:r>
              <a:rPr lang="it-IT" sz="6000" dirty="0"/>
              <a:t>YOLO V5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E0F9D7-6E77-4021-BCC8-4E8716368794}"/>
              </a:ext>
            </a:extLst>
          </p:cNvPr>
          <p:cNvSpPr txBox="1"/>
          <p:nvPr/>
        </p:nvSpPr>
        <p:spPr>
          <a:xfrm>
            <a:off x="10820399" y="6127031"/>
            <a:ext cx="2743200" cy="14619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Fare clic per inserire testo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DD234FFB-80C8-46EA-BCCB-4ADFFE08C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" y="1911230"/>
            <a:ext cx="15477992" cy="1062422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02EFCB9-12E1-4EEF-B438-49DED7A3CA04}"/>
              </a:ext>
            </a:extLst>
          </p:cNvPr>
          <p:cNvSpPr txBox="1"/>
          <p:nvPr/>
        </p:nvSpPr>
        <p:spPr>
          <a:xfrm>
            <a:off x="14258083" y="3391406"/>
            <a:ext cx="9277610" cy="8361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0"/>
              </a:spcBef>
            </a:pPr>
            <a:r>
              <a:rPr lang="it-IT" sz="4000" dirty="0">
                <a:solidFill>
                  <a:schemeClr val="bg1"/>
                </a:solidFill>
              </a:rPr>
              <a:t>The YOLO v5 </a:t>
            </a:r>
            <a:r>
              <a:rPr lang="it-IT" sz="4000" dirty="0" err="1">
                <a:solidFill>
                  <a:schemeClr val="bg1"/>
                </a:solidFill>
              </a:rPr>
              <a:t>has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three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important</a:t>
            </a:r>
            <a:r>
              <a:rPr lang="it-IT" sz="4000" dirty="0">
                <a:solidFill>
                  <a:schemeClr val="bg1"/>
                </a:solidFill>
              </a:rPr>
              <a:t> parts:</a:t>
            </a:r>
            <a:endParaRPr lang="it-IT" dirty="0">
              <a:solidFill>
                <a:schemeClr val="bg1"/>
              </a:solidFill>
            </a:endParaRPr>
          </a:p>
          <a:p>
            <a:pPr algn="just">
              <a:spcBef>
                <a:spcPts val="0"/>
              </a:spcBef>
            </a:pPr>
            <a:r>
              <a:rPr lang="it-IT" sz="4000" dirty="0">
                <a:solidFill>
                  <a:schemeClr val="bg1"/>
                </a:solidFill>
              </a:rPr>
              <a:t>-Backbone</a:t>
            </a:r>
          </a:p>
          <a:p>
            <a:pPr algn="just">
              <a:spcBef>
                <a:spcPts val="0"/>
              </a:spcBef>
            </a:pPr>
            <a:r>
              <a:rPr lang="it-IT" sz="4000" dirty="0">
                <a:solidFill>
                  <a:schemeClr val="bg1"/>
                </a:solidFill>
              </a:rPr>
              <a:t>-Neck</a:t>
            </a:r>
          </a:p>
          <a:p>
            <a:pPr algn="just">
              <a:spcBef>
                <a:spcPts val="0"/>
              </a:spcBef>
            </a:pPr>
            <a:r>
              <a:rPr lang="it-IT" sz="4000" dirty="0">
                <a:solidFill>
                  <a:schemeClr val="bg1"/>
                </a:solidFill>
              </a:rPr>
              <a:t>-Head</a:t>
            </a:r>
          </a:p>
          <a:p>
            <a:pPr algn="just">
              <a:spcBef>
                <a:spcPts val="0"/>
              </a:spcBef>
            </a:pPr>
            <a:endParaRPr lang="it-IT" sz="40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algn="just">
              <a:spcBef>
                <a:spcPts val="0"/>
              </a:spcBef>
            </a:pPr>
            <a:r>
              <a:rPr lang="it-IT" sz="4000" dirty="0">
                <a:solidFill>
                  <a:schemeClr val="bg1"/>
                </a:solidFill>
              </a:rPr>
              <a:t>In YOLO v5 the CSP (Cross Stage </a:t>
            </a:r>
            <a:r>
              <a:rPr lang="it-IT" sz="4000" dirty="0" err="1">
                <a:solidFill>
                  <a:schemeClr val="bg1"/>
                </a:solidFill>
              </a:rPr>
              <a:t>Partial</a:t>
            </a:r>
            <a:r>
              <a:rPr lang="it-IT" sz="4000" dirty="0">
                <a:solidFill>
                  <a:schemeClr val="bg1"/>
                </a:solidFill>
              </a:rPr>
              <a:t> Networks) are </a:t>
            </a:r>
            <a:r>
              <a:rPr lang="it-IT" sz="4000" dirty="0" err="1">
                <a:solidFill>
                  <a:schemeClr val="bg1"/>
                </a:solidFill>
              </a:rPr>
              <a:t>used</a:t>
            </a:r>
            <a:r>
              <a:rPr lang="it-IT" sz="4000" dirty="0">
                <a:solidFill>
                  <a:schemeClr val="bg1"/>
                </a:solidFill>
              </a:rPr>
              <a:t> as a backbone feature extractor.</a:t>
            </a:r>
            <a:endParaRPr lang="it-IT" dirty="0">
              <a:solidFill>
                <a:schemeClr val="bg1"/>
              </a:solidFill>
            </a:endParaRPr>
          </a:p>
          <a:p>
            <a:pPr algn="just">
              <a:spcBef>
                <a:spcPts val="0"/>
              </a:spcBef>
            </a:pPr>
            <a:endParaRPr lang="it-IT" sz="40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algn="just"/>
            <a:r>
              <a:rPr lang="it-IT" sz="4000" dirty="0">
                <a:solidFill>
                  <a:schemeClr val="bg1"/>
                </a:solidFill>
              </a:rPr>
              <a:t>For the model Neck YOLO v5 </a:t>
            </a:r>
            <a:r>
              <a:rPr lang="it-IT" sz="4000" dirty="0" err="1">
                <a:solidFill>
                  <a:schemeClr val="bg1"/>
                </a:solidFill>
              </a:rPr>
              <a:t>uses</a:t>
            </a:r>
            <a:r>
              <a:rPr lang="it-IT" sz="4000" dirty="0">
                <a:solidFill>
                  <a:schemeClr val="bg1"/>
                </a:solidFill>
              </a:rPr>
              <a:t> </a:t>
            </a:r>
            <a:r>
              <a:rPr lang="it-IT" sz="4000" dirty="0" err="1">
                <a:solidFill>
                  <a:schemeClr val="bg1"/>
                </a:solidFill>
              </a:rPr>
              <a:t>PANet</a:t>
            </a:r>
            <a:r>
              <a:rPr lang="it-IT" sz="4000" dirty="0">
                <a:solidFill>
                  <a:schemeClr val="bg1"/>
                </a:solidFill>
              </a:rPr>
              <a:t> (Path </a:t>
            </a:r>
            <a:r>
              <a:rPr lang="it-IT" sz="4000" dirty="0" err="1">
                <a:solidFill>
                  <a:schemeClr val="bg1"/>
                </a:solidFill>
              </a:rPr>
              <a:t>Aggregation</a:t>
            </a:r>
            <a:r>
              <a:rPr lang="it-IT" sz="4000" dirty="0">
                <a:solidFill>
                  <a:schemeClr val="bg1"/>
                </a:solidFill>
              </a:rPr>
              <a:t> Network).</a:t>
            </a:r>
          </a:p>
          <a:p>
            <a:pPr algn="just"/>
            <a:endParaRPr lang="it-IT" sz="4000" dirty="0">
              <a:solidFill>
                <a:schemeClr val="bg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C7F685-2BD9-4C50-855E-744EC2A8579B}"/>
              </a:ext>
            </a:extLst>
          </p:cNvPr>
          <p:cNvSpPr txBox="1"/>
          <p:nvPr/>
        </p:nvSpPr>
        <p:spPr>
          <a:xfrm>
            <a:off x="9344305" y="12205467"/>
            <a:ext cx="8763000" cy="10002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None/>
              <a:tabLst/>
            </a:pPr>
            <a:r>
              <a:rPr lang="it-IT"/>
              <a:t>https://github.com/ultralytics/yolov5</a:t>
            </a:r>
          </a:p>
        </p:txBody>
      </p:sp>
    </p:spTree>
    <p:extLst>
      <p:ext uri="{BB962C8B-B14F-4D97-AF65-F5344CB8AC3E}">
        <p14:creationId xmlns:p14="http://schemas.microsoft.com/office/powerpoint/2010/main" val="14970913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4F111F-C7E6-4F45-BC3B-1C7A703D2B80}"/>
              </a:ext>
            </a:extLst>
          </p:cNvPr>
          <p:cNvSpPr txBox="1"/>
          <p:nvPr/>
        </p:nvSpPr>
        <p:spPr>
          <a:xfrm rot="16200000">
            <a:off x="-6107136" y="6250302"/>
            <a:ext cx="13716001" cy="128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Performance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9EC71065-A0D2-4E5B-86F5-6A0E3FF8E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460613"/>
              </p:ext>
            </p:extLst>
          </p:nvPr>
        </p:nvGraphicFramePr>
        <p:xfrm>
          <a:off x="1950634" y="2565359"/>
          <a:ext cx="16341178" cy="85348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4454">
                  <a:extLst>
                    <a:ext uri="{9D8B030D-6E8A-4147-A177-3AD203B41FA5}">
                      <a16:colId xmlns:a16="http://schemas.microsoft.com/office/drawing/2014/main" val="3564337776"/>
                    </a:ext>
                  </a:extLst>
                </a:gridCol>
                <a:gridCol w="2334454">
                  <a:extLst>
                    <a:ext uri="{9D8B030D-6E8A-4147-A177-3AD203B41FA5}">
                      <a16:colId xmlns:a16="http://schemas.microsoft.com/office/drawing/2014/main" val="162720179"/>
                    </a:ext>
                  </a:extLst>
                </a:gridCol>
                <a:gridCol w="2334454">
                  <a:extLst>
                    <a:ext uri="{9D8B030D-6E8A-4147-A177-3AD203B41FA5}">
                      <a16:colId xmlns:a16="http://schemas.microsoft.com/office/drawing/2014/main" val="3811960170"/>
                    </a:ext>
                  </a:extLst>
                </a:gridCol>
                <a:gridCol w="2334454">
                  <a:extLst>
                    <a:ext uri="{9D8B030D-6E8A-4147-A177-3AD203B41FA5}">
                      <a16:colId xmlns:a16="http://schemas.microsoft.com/office/drawing/2014/main" val="2896356732"/>
                    </a:ext>
                  </a:extLst>
                </a:gridCol>
                <a:gridCol w="2334454">
                  <a:extLst>
                    <a:ext uri="{9D8B030D-6E8A-4147-A177-3AD203B41FA5}">
                      <a16:colId xmlns:a16="http://schemas.microsoft.com/office/drawing/2014/main" val="999184742"/>
                    </a:ext>
                  </a:extLst>
                </a:gridCol>
                <a:gridCol w="2334454">
                  <a:extLst>
                    <a:ext uri="{9D8B030D-6E8A-4147-A177-3AD203B41FA5}">
                      <a16:colId xmlns:a16="http://schemas.microsoft.com/office/drawing/2014/main" val="1351996107"/>
                    </a:ext>
                  </a:extLst>
                </a:gridCol>
                <a:gridCol w="2334454">
                  <a:extLst>
                    <a:ext uri="{9D8B030D-6E8A-4147-A177-3AD203B41FA5}">
                      <a16:colId xmlns:a16="http://schemas.microsoft.com/office/drawing/2014/main" val="1335335651"/>
                    </a:ext>
                  </a:extLst>
                </a:gridCol>
              </a:tblGrid>
              <a:tr h="502049"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mAP@.5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mAP@.5:.95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73663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algn="l"/>
                      <a:r>
                        <a:rPr lang="it-IT" sz="200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all</a:t>
                      </a:r>
                      <a:endParaRPr lang="it-IT" sz="2000" dirty="0" err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8399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aruco0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332470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aruco1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25340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aruco2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156787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aruco3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122466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aruco4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063301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aruco5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479699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73651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000200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768976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00858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50112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891165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138839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383660"/>
                  </a:ext>
                </a:extLst>
              </a:tr>
              <a:tr h="5020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aruco14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98211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497B75E-97D6-45FF-BF4E-C689C75708B7}"/>
              </a:ext>
            </a:extLst>
          </p:cNvPr>
          <p:cNvSpPr txBox="1"/>
          <p:nvPr/>
        </p:nvSpPr>
        <p:spPr>
          <a:xfrm>
            <a:off x="1950633" y="812097"/>
            <a:ext cx="16341177" cy="1154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None/>
              <a:tabLst/>
            </a:pPr>
            <a:r>
              <a:rPr lang="it-IT" sz="4000" b="1" dirty="0">
                <a:solidFill>
                  <a:schemeClr val="bg1">
                    <a:lumMod val="50000"/>
                  </a:schemeClr>
                </a:solidFill>
              </a:rPr>
              <a:t>YOLOv3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BFADEC8-E32B-42CA-9968-6B81DEB7CF37}"/>
                  </a:ext>
                </a:extLst>
              </p:cNvPr>
              <p:cNvSpPr txBox="1"/>
              <p:nvPr/>
            </p:nvSpPr>
            <p:spPr>
              <a:xfrm>
                <a:off x="19182073" y="4628945"/>
                <a:ext cx="3899073" cy="10636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it-IT" sz="4000" dirty="0">
                    <a:solidFill>
                      <a:schemeClr val="bg1"/>
                    </a:solidFill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it-IT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it-IT" sz="4000" dirty="0">
                  <a:solidFill>
                    <a:schemeClr val="bg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BFADEC8-E32B-42CA-9968-6B81DEB7C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2073" y="4628945"/>
                <a:ext cx="3899073" cy="1063625"/>
              </a:xfrm>
              <a:prstGeom prst="rect">
                <a:avLst/>
              </a:prstGeom>
              <a:blipFill>
                <a:blip r:embed="rId2"/>
                <a:stretch>
                  <a:fillRect l="-5634" b="-285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1D3DB42-525E-4AA2-B2CB-3B8F33896070}"/>
                  </a:ext>
                </a:extLst>
              </p:cNvPr>
              <p:cNvSpPr txBox="1"/>
              <p:nvPr/>
            </p:nvSpPr>
            <p:spPr>
              <a:xfrm>
                <a:off x="19266426" y="7442730"/>
                <a:ext cx="3451202" cy="14858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3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4000" dirty="0">
                    <a:solidFill>
                      <a:schemeClr val="bg1"/>
                    </a:solidFill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it-IT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</m:oMath>
                </a14:m>
                <a:endParaRPr kumimoji="0" lang="it-IT" sz="4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Avenir Next Medium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1D3DB42-525E-4AA2-B2CB-3B8F33896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6426" y="7442730"/>
                <a:ext cx="3451202" cy="1485856"/>
              </a:xfrm>
              <a:prstGeom prst="rect">
                <a:avLst/>
              </a:prstGeom>
              <a:blipFill>
                <a:blip r:embed="rId3"/>
                <a:stretch>
                  <a:fillRect l="-7597" b="-3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28677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4F111F-C7E6-4F45-BC3B-1C7A703D2B80}"/>
              </a:ext>
            </a:extLst>
          </p:cNvPr>
          <p:cNvSpPr txBox="1"/>
          <p:nvPr/>
        </p:nvSpPr>
        <p:spPr>
          <a:xfrm rot="16200000">
            <a:off x="-6107136" y="6250302"/>
            <a:ext cx="13716001" cy="128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Performance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9EC71065-A0D2-4E5B-86F5-6A0E3FF8E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556409"/>
              </p:ext>
            </p:extLst>
          </p:nvPr>
        </p:nvGraphicFramePr>
        <p:xfrm>
          <a:off x="1950635" y="2565359"/>
          <a:ext cx="16374687" cy="850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9241">
                  <a:extLst>
                    <a:ext uri="{9D8B030D-6E8A-4147-A177-3AD203B41FA5}">
                      <a16:colId xmlns:a16="http://schemas.microsoft.com/office/drawing/2014/main" val="3564337776"/>
                    </a:ext>
                  </a:extLst>
                </a:gridCol>
                <a:gridCol w="2339241">
                  <a:extLst>
                    <a:ext uri="{9D8B030D-6E8A-4147-A177-3AD203B41FA5}">
                      <a16:colId xmlns:a16="http://schemas.microsoft.com/office/drawing/2014/main" val="162720179"/>
                    </a:ext>
                  </a:extLst>
                </a:gridCol>
                <a:gridCol w="2339241">
                  <a:extLst>
                    <a:ext uri="{9D8B030D-6E8A-4147-A177-3AD203B41FA5}">
                      <a16:colId xmlns:a16="http://schemas.microsoft.com/office/drawing/2014/main" val="3811960170"/>
                    </a:ext>
                  </a:extLst>
                </a:gridCol>
                <a:gridCol w="2339241">
                  <a:extLst>
                    <a:ext uri="{9D8B030D-6E8A-4147-A177-3AD203B41FA5}">
                      <a16:colId xmlns:a16="http://schemas.microsoft.com/office/drawing/2014/main" val="2896356732"/>
                    </a:ext>
                  </a:extLst>
                </a:gridCol>
                <a:gridCol w="2339241">
                  <a:extLst>
                    <a:ext uri="{9D8B030D-6E8A-4147-A177-3AD203B41FA5}">
                      <a16:colId xmlns:a16="http://schemas.microsoft.com/office/drawing/2014/main" val="999184742"/>
                    </a:ext>
                  </a:extLst>
                </a:gridCol>
                <a:gridCol w="2339241">
                  <a:extLst>
                    <a:ext uri="{9D8B030D-6E8A-4147-A177-3AD203B41FA5}">
                      <a16:colId xmlns:a16="http://schemas.microsoft.com/office/drawing/2014/main" val="1351996107"/>
                    </a:ext>
                  </a:extLst>
                </a:gridCol>
                <a:gridCol w="2339241">
                  <a:extLst>
                    <a:ext uri="{9D8B030D-6E8A-4147-A177-3AD203B41FA5}">
                      <a16:colId xmlns:a16="http://schemas.microsoft.com/office/drawing/2014/main" val="1335335651"/>
                    </a:ext>
                  </a:extLst>
                </a:gridCol>
              </a:tblGrid>
              <a:tr h="500044"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>
                          <a:solidFill>
                            <a:schemeClr val="bg1"/>
                          </a:solidFill>
                        </a:rPr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>
                          <a:solidFill>
                            <a:schemeClr val="bg1"/>
                          </a:solidFill>
                        </a:rPr>
                        <a:t>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>
                          <a:solidFill>
                            <a:schemeClr val="bg1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>
                          <a:solidFill>
                            <a:schemeClr val="bg1"/>
                          </a:solidFill>
                        </a:rPr>
                        <a:t>mAP@.5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>
                          <a:solidFill>
                            <a:schemeClr val="bg1"/>
                          </a:solidFill>
                        </a:rPr>
                        <a:t>mAP@.5:.95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73663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algn="l"/>
                      <a:r>
                        <a:rPr lang="it-IT" sz="2000" dirty="0" err="1">
                          <a:solidFill>
                            <a:schemeClr val="bg1"/>
                          </a:solidFill>
                        </a:rPr>
                        <a:t>all</a:t>
                      </a:r>
                      <a:endParaRPr lang="it-IT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0.724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0.654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8399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aruco0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0.611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332470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algn="l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aruco1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0.614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0.761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25340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algn="l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aruco2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</a:rPr>
                        <a:t>40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156787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aruco3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0.689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122466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aruco4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0.542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0.651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063301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aruco5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0.763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479699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aruco6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0.879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73651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aruco7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0.779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0.637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0.534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000200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aruco8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0.941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0.822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768976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aruco9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0.775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0.591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00858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aruco10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0.891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0.806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50112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aruco11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0.775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891165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aruco12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0.948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0.749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138839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aruco13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0.869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0.499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0.657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383660"/>
                  </a:ext>
                </a:extLst>
              </a:tr>
              <a:tr h="50004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sz="2000" b="0" i="0" u="none" strike="noStrike" noProof="0" dirty="0">
                          <a:solidFill>
                            <a:schemeClr val="bg1"/>
                          </a:solidFill>
                          <a:latin typeface="DIN Condensed"/>
                        </a:rPr>
                        <a:t>aruco14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600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b="0" i="0" u="none" strike="noStrike" noProof="0">
                          <a:solidFill>
                            <a:schemeClr val="bg1"/>
                          </a:solidFill>
                          <a:latin typeface="DIN Condensed"/>
                        </a:rPr>
                        <a:t>40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>
                          <a:solidFill>
                            <a:schemeClr val="bg1"/>
                          </a:solidFill>
                        </a:rPr>
                        <a:t>0.661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000" dirty="0">
                          <a:solidFill>
                            <a:schemeClr val="bg1"/>
                          </a:solidFill>
                        </a:rPr>
                        <a:t>0.526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98211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497B75E-97D6-45FF-BF4E-C689C75708B7}"/>
              </a:ext>
            </a:extLst>
          </p:cNvPr>
          <p:cNvSpPr txBox="1"/>
          <p:nvPr/>
        </p:nvSpPr>
        <p:spPr>
          <a:xfrm>
            <a:off x="1950635" y="817469"/>
            <a:ext cx="16374687" cy="1154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None/>
              <a:tabLst/>
            </a:pPr>
            <a:r>
              <a:rPr lang="it-IT" sz="4000" b="1" dirty="0">
                <a:solidFill>
                  <a:schemeClr val="bg1">
                    <a:lumMod val="50000"/>
                  </a:schemeClr>
                </a:solidFill>
              </a:rPr>
              <a:t>YOLOv5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F7D315D-37E2-49B7-AFBE-73CBBCC8A8D1}"/>
                  </a:ext>
                </a:extLst>
              </p:cNvPr>
              <p:cNvSpPr txBox="1"/>
              <p:nvPr/>
            </p:nvSpPr>
            <p:spPr>
              <a:xfrm>
                <a:off x="19182073" y="4628945"/>
                <a:ext cx="3899073" cy="10636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it-IT" sz="4000" dirty="0">
                    <a:solidFill>
                      <a:schemeClr val="bg1"/>
                    </a:solidFill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it-IT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it-IT" sz="4000" dirty="0">
                  <a:solidFill>
                    <a:schemeClr val="bg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F7D315D-37E2-49B7-AFBE-73CBBCC8A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2073" y="4628945"/>
                <a:ext cx="3899073" cy="1063625"/>
              </a:xfrm>
              <a:prstGeom prst="rect">
                <a:avLst/>
              </a:prstGeom>
              <a:blipFill>
                <a:blip r:embed="rId2"/>
                <a:stretch>
                  <a:fillRect l="-5634" b="-285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8FABCCA-8234-4F62-B7D1-39E3035782EB}"/>
                  </a:ext>
                </a:extLst>
              </p:cNvPr>
              <p:cNvSpPr txBox="1"/>
              <p:nvPr/>
            </p:nvSpPr>
            <p:spPr>
              <a:xfrm>
                <a:off x="19266426" y="7442730"/>
                <a:ext cx="3451202" cy="14858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34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4000" dirty="0">
                    <a:solidFill>
                      <a:schemeClr val="bg1"/>
                    </a:solidFill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it-IT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4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den>
                    </m:f>
                  </m:oMath>
                </a14:m>
                <a:endParaRPr kumimoji="0" lang="it-IT" sz="4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Avenir Next Medium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8FABCCA-8234-4F62-B7D1-39E303578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6426" y="7442730"/>
                <a:ext cx="3451202" cy="1485856"/>
              </a:xfrm>
              <a:prstGeom prst="rect">
                <a:avLst/>
              </a:prstGeom>
              <a:blipFill>
                <a:blip r:embed="rId3"/>
                <a:stretch>
                  <a:fillRect l="-7597" b="-3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4275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4F111F-C7E6-4F45-BC3B-1C7A703D2B80}"/>
              </a:ext>
            </a:extLst>
          </p:cNvPr>
          <p:cNvSpPr txBox="1"/>
          <p:nvPr/>
        </p:nvSpPr>
        <p:spPr>
          <a:xfrm rot="16200000">
            <a:off x="-6107136" y="6250302"/>
            <a:ext cx="13716001" cy="128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ctr"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Performance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4D61C74D-D5C1-498B-8091-DF871D42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208" y="1225355"/>
            <a:ext cx="11303989" cy="5526066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CC9AAFAA-F9C6-4476-BABB-AE7E7F08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48" y="1226281"/>
            <a:ext cx="10782071" cy="5400803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5569ECDD-8D48-4CEA-BC6C-9780E4B34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578" y="7405606"/>
            <a:ext cx="11276421" cy="5421681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2A2DBD6F-E5F3-46EE-9E51-7583250C1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2441" y="7293799"/>
            <a:ext cx="10885117" cy="53936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A8F7AA9-7AF5-462A-B960-1B39B9292EDE}"/>
              </a:ext>
            </a:extLst>
          </p:cNvPr>
          <p:cNvSpPr txBox="1"/>
          <p:nvPr/>
        </p:nvSpPr>
        <p:spPr>
          <a:xfrm>
            <a:off x="1395531" y="-132961"/>
            <a:ext cx="10798514" cy="1154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40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YOLOv3</a:t>
            </a:r>
            <a:endParaRPr lang="it-IT" sz="4000" b="0" i="0" u="none" strike="noStrike" cap="none" spc="0" normalizeH="0" baseline="0" dirty="0">
              <a:ln>
                <a:noFill/>
              </a:ln>
              <a:solidFill>
                <a:schemeClr val="bg1">
                  <a:lumMod val="90000"/>
                  <a:lumOff val="10000"/>
                </a:schemeClr>
              </a:solidFill>
              <a:effectLst/>
              <a:uFillTx/>
              <a:latin typeface="Avenir Next Medium"/>
              <a:ea typeface="Avenir Next Medium"/>
              <a:cs typeface="Avenir Next Medium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B22CAD-612A-40A9-BB5A-8FD27BB3800E}"/>
              </a:ext>
            </a:extLst>
          </p:cNvPr>
          <p:cNvSpPr txBox="1"/>
          <p:nvPr/>
        </p:nvSpPr>
        <p:spPr>
          <a:xfrm>
            <a:off x="12822441" y="-132961"/>
            <a:ext cx="10747756" cy="1154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40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YOLOv5</a:t>
            </a:r>
            <a:endParaRPr lang="it-IT" sz="4000" b="0" i="0" u="none" strike="noStrike" cap="none" spc="0" normalizeH="0" baseline="0" dirty="0">
              <a:ln>
                <a:noFill/>
              </a:ln>
              <a:solidFill>
                <a:schemeClr val="bg1">
                  <a:lumMod val="90000"/>
                  <a:lumOff val="10000"/>
                </a:schemeClr>
              </a:solidFill>
              <a:effectLst/>
              <a:uFillTx/>
              <a:latin typeface="Avenir Next Medium"/>
              <a:ea typeface="Avenir Next Medium"/>
              <a:cs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362543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3">
            <a:extLst>
              <a:ext uri="{FF2B5EF4-FFF2-40B4-BE49-F238E27FC236}">
                <a16:creationId xmlns:a16="http://schemas.microsoft.com/office/drawing/2014/main" id="{ADF164C2-93D9-4C0A-9CC1-168E9F6FD4E4}"/>
              </a:ext>
            </a:extLst>
          </p:cNvPr>
          <p:cNvSpPr txBox="1"/>
          <p:nvPr/>
        </p:nvSpPr>
        <p:spPr>
          <a:xfrm>
            <a:off x="886336" y="896848"/>
            <a:ext cx="2213583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algn="ctr"/>
            <a:r>
              <a:rPr lang="it-IT" sz="6000" dirty="0"/>
              <a:t>FUTURE DEVELOPMENTS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E99238-3AC7-4AEB-8113-3DA6508004D2}"/>
              </a:ext>
            </a:extLst>
          </p:cNvPr>
          <p:cNvSpPr txBox="1"/>
          <p:nvPr/>
        </p:nvSpPr>
        <p:spPr>
          <a:xfrm>
            <a:off x="886336" y="2463253"/>
            <a:ext cx="22925386" cy="10618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1" algn="just"/>
            <a:r>
              <a:rPr lang="it-IT" sz="4000" dirty="0">
                <a:solidFill>
                  <a:schemeClr val="bg1"/>
                </a:solidFill>
              </a:rPr>
              <a:t>Dataset </a:t>
            </a:r>
            <a:r>
              <a:rPr lang="it-IT" sz="4000" dirty="0" err="1">
                <a:solidFill>
                  <a:schemeClr val="bg1"/>
                </a:solidFill>
              </a:rPr>
              <a:t>construction</a:t>
            </a:r>
            <a:r>
              <a:rPr lang="it-IT" sz="4000" dirty="0">
                <a:solidFill>
                  <a:schemeClr val="bg1"/>
                </a:solidFill>
              </a:rPr>
              <a:t>:</a:t>
            </a:r>
          </a:p>
          <a:p>
            <a:pPr lvl="1" algn="just"/>
            <a:r>
              <a:rPr lang="it-IT" sz="4000" dirty="0">
                <a:solidFill>
                  <a:schemeClr val="bg1"/>
                </a:solidFill>
              </a:rPr>
              <a:t>    ✔️</a:t>
            </a:r>
            <a:r>
              <a:rPr lang="it-IT" sz="4000" dirty="0" err="1">
                <a:solidFill>
                  <a:schemeClr val="bg1"/>
                </a:solidFill>
              </a:rPr>
              <a:t>Implemention</a:t>
            </a:r>
            <a:r>
              <a:rPr lang="it-IT" sz="4000" dirty="0">
                <a:solidFill>
                  <a:schemeClr val="bg1"/>
                </a:solidFill>
              </a:rPr>
              <a:t> of </a:t>
            </a:r>
            <a:r>
              <a:rPr lang="it-IT" sz="4000" dirty="0" err="1">
                <a:solidFill>
                  <a:schemeClr val="bg1"/>
                </a:solidFill>
              </a:rPr>
              <a:t>rotation</a:t>
            </a:r>
            <a:r>
              <a:rPr lang="it-IT" sz="4000" dirty="0">
                <a:solidFill>
                  <a:schemeClr val="bg1"/>
                </a:solidFill>
              </a:rPr>
              <a:t>, flip and </a:t>
            </a:r>
            <a:r>
              <a:rPr lang="it-IT" sz="4000" dirty="0" err="1">
                <a:solidFill>
                  <a:schemeClr val="bg1"/>
                </a:solidFill>
              </a:rPr>
              <a:t>brightness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transformations</a:t>
            </a:r>
            <a:endParaRPr lang="it-IT" sz="4000" dirty="0">
              <a:solidFill>
                <a:schemeClr val="bg1"/>
              </a:solidFill>
            </a:endParaRPr>
          </a:p>
          <a:p>
            <a:pPr algn="just"/>
            <a:r>
              <a:rPr lang="it-IT" sz="4000" dirty="0">
                <a:solidFill>
                  <a:schemeClr val="bg1"/>
                </a:solidFill>
              </a:rPr>
              <a:t>    ✔️</a:t>
            </a:r>
            <a:r>
              <a:rPr lang="it-IT" sz="4000" dirty="0" err="1">
                <a:solidFill>
                  <a:schemeClr val="bg1"/>
                </a:solidFill>
              </a:rPr>
              <a:t>Implemention</a:t>
            </a:r>
            <a:r>
              <a:rPr lang="it-IT" sz="4000" dirty="0">
                <a:solidFill>
                  <a:schemeClr val="bg1"/>
                </a:solidFill>
              </a:rPr>
              <a:t> of </a:t>
            </a:r>
            <a:r>
              <a:rPr lang="it-IT" sz="4000" dirty="0" err="1">
                <a:solidFill>
                  <a:schemeClr val="bg1"/>
                </a:solidFill>
              </a:rPr>
              <a:t>ArUco</a:t>
            </a:r>
            <a:r>
              <a:rPr lang="it-IT" sz="4000" dirty="0">
                <a:solidFill>
                  <a:schemeClr val="bg1"/>
                </a:solidFill>
              </a:rPr>
              <a:t> edge </a:t>
            </a:r>
            <a:r>
              <a:rPr lang="it-IT" sz="4000" dirty="0" err="1">
                <a:solidFill>
                  <a:schemeClr val="bg1"/>
                </a:solidFill>
              </a:rPr>
              <a:t>occlusions</a:t>
            </a:r>
            <a:endParaRPr lang="it-IT" sz="4000" dirty="0">
              <a:solidFill>
                <a:schemeClr val="bg1"/>
              </a:solidFill>
            </a:endParaRPr>
          </a:p>
          <a:p>
            <a:pPr algn="just"/>
            <a:r>
              <a:rPr lang="it-IT" sz="4000" dirty="0">
                <a:solidFill>
                  <a:schemeClr val="bg1"/>
                </a:solidFill>
              </a:rPr>
              <a:t>     </a:t>
            </a:r>
            <a:r>
              <a:rPr lang="el-GR" sz="4000" dirty="0">
                <a:solidFill>
                  <a:schemeClr val="bg1"/>
                </a:solidFill>
                <a:cs typeface="FreesiaUPC" panose="020B0502040204020203" pitchFamily="34" charset="-34"/>
              </a:rPr>
              <a:t>●</a:t>
            </a:r>
            <a:r>
              <a:rPr lang="it-IT" sz="4000" dirty="0">
                <a:solidFill>
                  <a:schemeClr val="bg1"/>
                </a:solidFill>
              </a:rPr>
              <a:t>   </a:t>
            </a:r>
            <a:r>
              <a:rPr lang="it-IT" sz="4000" dirty="0" err="1">
                <a:solidFill>
                  <a:schemeClr val="bg1"/>
                </a:solidFill>
              </a:rPr>
              <a:t>Implemention</a:t>
            </a:r>
            <a:r>
              <a:rPr lang="it-IT" sz="4000" dirty="0">
                <a:solidFill>
                  <a:schemeClr val="bg1"/>
                </a:solidFill>
              </a:rPr>
              <a:t> of </a:t>
            </a:r>
            <a:r>
              <a:rPr lang="it-IT" sz="4000" dirty="0" err="1">
                <a:solidFill>
                  <a:schemeClr val="bg1"/>
                </a:solidFill>
              </a:rPr>
              <a:t>other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occlusions</a:t>
            </a:r>
            <a:r>
              <a:rPr lang="it-IT" sz="4000" dirty="0">
                <a:solidFill>
                  <a:schemeClr val="bg1"/>
                </a:solidFill>
              </a:rPr>
              <a:t> (for </a:t>
            </a:r>
            <a:r>
              <a:rPr lang="it-IT" sz="4000" dirty="0" err="1">
                <a:solidFill>
                  <a:schemeClr val="bg1"/>
                </a:solidFill>
              </a:rPr>
              <a:t>instance</a:t>
            </a:r>
            <a:r>
              <a:rPr lang="it-IT" sz="4000" dirty="0">
                <a:solidFill>
                  <a:schemeClr val="bg1"/>
                </a:solidFill>
              </a:rPr>
              <a:t>, </a:t>
            </a:r>
            <a:r>
              <a:rPr lang="it-IT" sz="4000" dirty="0" err="1">
                <a:solidFill>
                  <a:schemeClr val="bg1"/>
                </a:solidFill>
              </a:rPr>
              <a:t>occlusions</a:t>
            </a:r>
            <a:r>
              <a:rPr lang="it-IT" sz="4000" dirty="0">
                <a:solidFill>
                  <a:schemeClr val="bg1"/>
                </a:solidFill>
              </a:rPr>
              <a:t> of the corners or of the centre of the </a:t>
            </a:r>
            <a:r>
              <a:rPr lang="it-IT" sz="4000" dirty="0" err="1">
                <a:solidFill>
                  <a:schemeClr val="bg1"/>
                </a:solidFill>
              </a:rPr>
              <a:t>ArUco</a:t>
            </a:r>
            <a:r>
              <a:rPr lang="it-IT" sz="4000" dirty="0">
                <a:solidFill>
                  <a:schemeClr val="bg1"/>
                </a:solidFill>
              </a:rPr>
              <a:t>).</a:t>
            </a:r>
          </a:p>
          <a:p>
            <a:pPr algn="just"/>
            <a:r>
              <a:rPr lang="it-IT" sz="4000" dirty="0">
                <a:solidFill>
                  <a:schemeClr val="bg1"/>
                </a:solidFill>
              </a:rPr>
              <a:t>     </a:t>
            </a:r>
            <a:r>
              <a:rPr lang="el-GR" sz="4000" dirty="0">
                <a:solidFill>
                  <a:schemeClr val="bg1"/>
                </a:solidFill>
                <a:cs typeface="FreesiaUPC" panose="020B0502040204020203" pitchFamily="34" charset="-34"/>
              </a:rPr>
              <a:t>●</a:t>
            </a:r>
            <a:r>
              <a:rPr lang="it-IT" sz="4000" dirty="0">
                <a:solidFill>
                  <a:schemeClr val="bg1"/>
                </a:solidFill>
              </a:rPr>
              <a:t>   Real dataset of the staff from a top-</a:t>
            </a:r>
            <a:r>
              <a:rPr lang="it-IT" sz="4000" dirty="0" err="1">
                <a:solidFill>
                  <a:schemeClr val="bg1"/>
                </a:solidFill>
              </a:rPr>
              <a:t>view</a:t>
            </a:r>
            <a:r>
              <a:rPr lang="it-IT" sz="4000" dirty="0">
                <a:solidFill>
                  <a:schemeClr val="bg1"/>
                </a:solidFill>
              </a:rPr>
              <a:t> camera</a:t>
            </a:r>
          </a:p>
          <a:p>
            <a:pPr algn="just"/>
            <a:endParaRPr lang="it-IT" sz="4000" dirty="0">
              <a:solidFill>
                <a:schemeClr val="bg1"/>
              </a:solidFill>
            </a:endParaRPr>
          </a:p>
          <a:p>
            <a:pPr lvl="1" algn="just"/>
            <a:r>
              <a:rPr lang="it-IT" sz="4000" dirty="0">
                <a:solidFill>
                  <a:schemeClr val="bg1"/>
                </a:solidFill>
              </a:rPr>
              <a:t>State-of-the-art </a:t>
            </a:r>
            <a:r>
              <a:rPr lang="it-IT" sz="4000" dirty="0" err="1">
                <a:solidFill>
                  <a:schemeClr val="bg1"/>
                </a:solidFill>
              </a:rPr>
              <a:t>Neural</a:t>
            </a:r>
            <a:r>
              <a:rPr lang="it-IT" sz="4000" dirty="0">
                <a:solidFill>
                  <a:schemeClr val="bg1"/>
                </a:solidFill>
              </a:rPr>
              <a:t> Networks:</a:t>
            </a:r>
          </a:p>
          <a:p>
            <a:pPr lvl="1" algn="just"/>
            <a:r>
              <a:rPr lang="it-IT" sz="4000" dirty="0">
                <a:solidFill>
                  <a:schemeClr val="bg1"/>
                </a:solidFill>
              </a:rPr>
              <a:t>    ✔️ YOLOv3</a:t>
            </a:r>
          </a:p>
          <a:p>
            <a:pPr algn="just"/>
            <a:r>
              <a:rPr lang="it-IT" sz="4000" dirty="0">
                <a:solidFill>
                  <a:schemeClr val="bg1"/>
                </a:solidFill>
              </a:rPr>
              <a:t>    ✔️ YOLOv5</a:t>
            </a:r>
          </a:p>
          <a:p>
            <a:pPr algn="just"/>
            <a:r>
              <a:rPr lang="it-IT" sz="4000" dirty="0">
                <a:solidFill>
                  <a:schemeClr val="bg1"/>
                </a:solidFill>
              </a:rPr>
              <a:t>     </a:t>
            </a:r>
            <a:r>
              <a:rPr lang="el-GR" sz="4000" dirty="0">
                <a:solidFill>
                  <a:schemeClr val="bg1"/>
                </a:solidFill>
                <a:cs typeface="FreesiaUPC" panose="020B0502040204020203" pitchFamily="34" charset="-34"/>
              </a:rPr>
              <a:t>●</a:t>
            </a:r>
            <a:r>
              <a:rPr lang="it-IT" sz="4000" dirty="0">
                <a:solidFill>
                  <a:schemeClr val="bg1"/>
                </a:solidFill>
              </a:rPr>
              <a:t>   Using </a:t>
            </a:r>
            <a:r>
              <a:rPr lang="it-IT" sz="4000" dirty="0" err="1">
                <a:solidFill>
                  <a:schemeClr val="bg1"/>
                </a:solidFill>
              </a:rPr>
              <a:t>other</a:t>
            </a:r>
            <a:r>
              <a:rPr lang="it-IT" sz="4000" dirty="0">
                <a:solidFill>
                  <a:schemeClr val="bg1"/>
                </a:solidFill>
              </a:rPr>
              <a:t> state-of-the-art networks, for </a:t>
            </a:r>
            <a:r>
              <a:rPr lang="it-IT" sz="4000" dirty="0" err="1">
                <a:solidFill>
                  <a:schemeClr val="bg1"/>
                </a:solidFill>
              </a:rPr>
              <a:t>instance</a:t>
            </a:r>
            <a:r>
              <a:rPr lang="it-IT" sz="4000" dirty="0">
                <a:solidFill>
                  <a:schemeClr val="bg1"/>
                </a:solidFill>
              </a:rPr>
              <a:t> SSD.</a:t>
            </a:r>
          </a:p>
        </p:txBody>
      </p:sp>
    </p:spTree>
    <p:extLst>
      <p:ext uri="{BB962C8B-B14F-4D97-AF65-F5344CB8AC3E}">
        <p14:creationId xmlns:p14="http://schemas.microsoft.com/office/powerpoint/2010/main" val="3812594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3">
            <a:extLst>
              <a:ext uri="{FF2B5EF4-FFF2-40B4-BE49-F238E27FC236}">
                <a16:creationId xmlns:a16="http://schemas.microsoft.com/office/drawing/2014/main" id="{ADF164C2-93D9-4C0A-9CC1-168E9F6FD4E4}"/>
              </a:ext>
            </a:extLst>
          </p:cNvPr>
          <p:cNvSpPr txBox="1"/>
          <p:nvPr/>
        </p:nvSpPr>
        <p:spPr>
          <a:xfrm>
            <a:off x="8421796" y="5888504"/>
            <a:ext cx="7540408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algn="ctr"/>
            <a:r>
              <a:rPr lang="it-IT" sz="60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9229816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3">
            <a:extLst>
              <a:ext uri="{FF2B5EF4-FFF2-40B4-BE49-F238E27FC236}">
                <a16:creationId xmlns:a16="http://schemas.microsoft.com/office/drawing/2014/main" id="{AB074141-710F-4C8C-96FD-A208D711E3F0}"/>
              </a:ext>
            </a:extLst>
          </p:cNvPr>
          <p:cNvSpPr txBox="1"/>
          <p:nvPr/>
        </p:nvSpPr>
        <p:spPr>
          <a:xfrm>
            <a:off x="886336" y="896848"/>
            <a:ext cx="2213583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algn="ctr"/>
            <a:r>
              <a:rPr lang="it-IT" sz="6000" dirty="0"/>
              <a:t>OUTLINE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BB47CF-32F7-4E08-8937-D43E844F1493}"/>
              </a:ext>
            </a:extLst>
          </p:cNvPr>
          <p:cNvSpPr txBox="1"/>
          <p:nvPr/>
        </p:nvSpPr>
        <p:spPr>
          <a:xfrm>
            <a:off x="886336" y="2667833"/>
            <a:ext cx="22135839" cy="8515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buFontTx/>
              <a:buChar char="-"/>
            </a:pPr>
            <a:r>
              <a:rPr kumimoji="0" lang="it-IT" sz="4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Why</a:t>
            </a:r>
            <a:r>
              <a:rPr kumimoji="0" lang="it-IT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  <a:r>
              <a:rPr kumimoji="0" lang="it-IT" sz="4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this</a:t>
            </a:r>
            <a:r>
              <a:rPr kumimoji="0" lang="it-IT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project?</a:t>
            </a:r>
            <a:r>
              <a:rPr lang="it-IT" sz="4000" dirty="0">
                <a:solidFill>
                  <a:schemeClr val="bg1"/>
                </a:solidFill>
              </a:rPr>
              <a:t> </a:t>
            </a:r>
            <a:endParaRPr lang="it-IT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venir Next Medium"/>
              <a:ea typeface="Avenir Next Medium"/>
              <a:cs typeface="Avenir Next Medium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it-IT" sz="4000" dirty="0" err="1">
                <a:solidFill>
                  <a:schemeClr val="bg1"/>
                </a:solidFill>
              </a:rPr>
              <a:t>ArUco</a:t>
            </a:r>
            <a:endParaRPr lang="it-IT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venir Next Medium"/>
              <a:ea typeface="Avenir Next Medium"/>
              <a:cs typeface="Avenir Next Medium"/>
            </a:endParaRPr>
          </a:p>
          <a:p>
            <a:pPr marL="571500" indent="-571500">
              <a:buFontTx/>
              <a:buChar char="-"/>
            </a:pPr>
            <a:r>
              <a:rPr lang="it-IT" sz="4000" dirty="0">
                <a:solidFill>
                  <a:schemeClr val="bg1"/>
                </a:solidFill>
              </a:rPr>
              <a:t>Dataset </a:t>
            </a:r>
            <a:r>
              <a:rPr lang="it-IT" sz="4000" dirty="0" err="1">
                <a:solidFill>
                  <a:schemeClr val="bg1"/>
                </a:solidFill>
              </a:rPr>
              <a:t>construction</a:t>
            </a:r>
            <a:endParaRPr lang="it-IT" sz="40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it-IT" sz="4000" dirty="0">
                <a:solidFill>
                  <a:schemeClr val="bg1"/>
                </a:solidFill>
              </a:rPr>
              <a:t>State-of-the-art  </a:t>
            </a:r>
            <a:r>
              <a:rPr lang="it-IT" sz="4000" dirty="0" err="1">
                <a:solidFill>
                  <a:schemeClr val="bg1"/>
                </a:solidFill>
              </a:rPr>
              <a:t>Neural</a:t>
            </a:r>
            <a:r>
              <a:rPr lang="it-IT" sz="4000" dirty="0">
                <a:solidFill>
                  <a:schemeClr val="bg1"/>
                </a:solidFill>
              </a:rPr>
              <a:t> Networks</a:t>
            </a:r>
          </a:p>
          <a:p>
            <a:pPr lvl="4"/>
            <a:r>
              <a:rPr lang="it-IT" sz="4000" dirty="0">
                <a:solidFill>
                  <a:schemeClr val="bg1"/>
                </a:solidFill>
              </a:rPr>
              <a:t>	- YOLOv3</a:t>
            </a:r>
          </a:p>
          <a:p>
            <a:pPr lvl="2"/>
            <a:r>
              <a:rPr lang="it-IT" sz="4000" dirty="0">
                <a:solidFill>
                  <a:schemeClr val="bg1"/>
                </a:solidFill>
              </a:rPr>
              <a:t>	- YOLOv5</a:t>
            </a:r>
          </a:p>
          <a:p>
            <a:pPr marL="571500" indent="-571500">
              <a:buFontTx/>
              <a:buChar char="-"/>
            </a:pPr>
            <a:r>
              <a:rPr lang="it-IT" sz="4000" dirty="0">
                <a:solidFill>
                  <a:schemeClr val="bg1"/>
                </a:solidFill>
              </a:rPr>
              <a:t>Performance</a:t>
            </a:r>
          </a:p>
          <a:p>
            <a:pPr marL="571500" indent="-571500">
              <a:buChar char="-"/>
            </a:pPr>
            <a:r>
              <a:rPr lang="it-IT" sz="4000" dirty="0">
                <a:solidFill>
                  <a:schemeClr val="bg1"/>
                </a:solidFill>
              </a:rPr>
              <a:t>Future </a:t>
            </a:r>
            <a:r>
              <a:rPr lang="it-IT" sz="4000" dirty="0" err="1">
                <a:solidFill>
                  <a:schemeClr val="bg1"/>
                </a:solidFill>
              </a:rPr>
              <a:t>developments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3">
            <a:extLst>
              <a:ext uri="{FF2B5EF4-FFF2-40B4-BE49-F238E27FC236}">
                <a16:creationId xmlns:a16="http://schemas.microsoft.com/office/drawing/2014/main" id="{AB074141-710F-4C8C-96FD-A208D711E3F0}"/>
              </a:ext>
            </a:extLst>
          </p:cNvPr>
          <p:cNvSpPr txBox="1"/>
          <p:nvPr/>
        </p:nvSpPr>
        <p:spPr>
          <a:xfrm>
            <a:off x="886336" y="896848"/>
            <a:ext cx="2213583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algn="ctr"/>
            <a:r>
              <a:rPr lang="it-IT" sz="6000" dirty="0"/>
              <a:t>WHY THIS PROJECT?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BB47CF-32F7-4E08-8937-D43E844F1493}"/>
              </a:ext>
            </a:extLst>
          </p:cNvPr>
          <p:cNvSpPr txBox="1"/>
          <p:nvPr/>
        </p:nvSpPr>
        <p:spPr>
          <a:xfrm>
            <a:off x="886335" y="4034696"/>
            <a:ext cx="22135839" cy="5539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The project </a:t>
            </a:r>
            <a:r>
              <a:rPr lang="it-IT" sz="4000" dirty="0" err="1">
                <a:solidFill>
                  <a:schemeClr val="bg1"/>
                </a:solidFill>
              </a:rPr>
              <a:t>was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born</a:t>
            </a:r>
            <a:r>
              <a:rPr lang="it-IT" sz="4000" dirty="0">
                <a:solidFill>
                  <a:schemeClr val="bg1"/>
                </a:solidFill>
              </a:rPr>
              <a:t> from the idea of </a:t>
            </a:r>
            <a:r>
              <a:rPr lang="it-IT" sz="4000" dirty="0" err="1">
                <a:solidFill>
                  <a:schemeClr val="bg1"/>
                </a:solidFill>
              </a:rPr>
              <a:t>wanting</a:t>
            </a:r>
            <a:r>
              <a:rPr lang="it-IT" sz="4000" dirty="0">
                <a:solidFill>
                  <a:schemeClr val="bg1"/>
                </a:solidFill>
              </a:rPr>
              <a:t> to </a:t>
            </a:r>
            <a:r>
              <a:rPr lang="it-IT" sz="4000" dirty="0" err="1">
                <a:solidFill>
                  <a:schemeClr val="bg1"/>
                </a:solidFill>
              </a:rPr>
              <a:t>recognize</a:t>
            </a:r>
            <a:r>
              <a:rPr lang="it-IT" sz="4000" dirty="0">
                <a:solidFill>
                  <a:schemeClr val="bg1"/>
                </a:solidFill>
              </a:rPr>
              <a:t> the staff of a </a:t>
            </a:r>
            <a:r>
              <a:rPr lang="it-IT" sz="4000" dirty="0" err="1">
                <a:solidFill>
                  <a:schemeClr val="bg1"/>
                </a:solidFill>
              </a:rPr>
              <a:t>certain</a:t>
            </a:r>
            <a:r>
              <a:rPr lang="it-IT" sz="4000" dirty="0">
                <a:solidFill>
                  <a:schemeClr val="bg1"/>
                </a:solidFill>
              </a:rPr>
              <a:t> sale point from a top-</a:t>
            </a:r>
            <a:r>
              <a:rPr lang="it-IT" sz="4000" dirty="0" err="1">
                <a:solidFill>
                  <a:schemeClr val="bg1"/>
                </a:solidFill>
              </a:rPr>
              <a:t>view</a:t>
            </a:r>
            <a:r>
              <a:rPr lang="it-IT" sz="4000" dirty="0">
                <a:solidFill>
                  <a:schemeClr val="bg1"/>
                </a:solidFill>
              </a:rPr>
              <a:t> camera.</a:t>
            </a:r>
          </a:p>
          <a:p>
            <a:endParaRPr lang="it-IT" sz="4000" dirty="0">
              <a:solidFill>
                <a:schemeClr val="bg1"/>
              </a:solidFill>
            </a:endParaRPr>
          </a:p>
          <a:p>
            <a:r>
              <a:rPr lang="it-IT" sz="4000" dirty="0" err="1">
                <a:solidFill>
                  <a:schemeClr val="bg1"/>
                </a:solidFill>
              </a:rPr>
              <a:t>We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therefore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want</a:t>
            </a:r>
            <a:r>
              <a:rPr lang="it-IT" sz="4000" dirty="0">
                <a:solidFill>
                  <a:schemeClr val="bg1"/>
                </a:solidFill>
              </a:rPr>
              <a:t>, first of </a:t>
            </a:r>
            <a:r>
              <a:rPr lang="it-IT" sz="4000" dirty="0" err="1">
                <a:solidFill>
                  <a:schemeClr val="bg1"/>
                </a:solidFill>
              </a:rPr>
              <a:t>all</a:t>
            </a:r>
            <a:r>
              <a:rPr lang="it-IT" sz="4000" dirty="0">
                <a:solidFill>
                  <a:schemeClr val="bg1"/>
                </a:solidFill>
              </a:rPr>
              <a:t>, to </a:t>
            </a:r>
            <a:r>
              <a:rPr lang="it-IT" sz="4000" dirty="0" err="1">
                <a:solidFill>
                  <a:schemeClr val="bg1"/>
                </a:solidFill>
              </a:rPr>
              <a:t>obtain</a:t>
            </a:r>
            <a:r>
              <a:rPr lang="it-IT" sz="4000" dirty="0">
                <a:solidFill>
                  <a:schemeClr val="bg1"/>
                </a:solidFill>
              </a:rPr>
              <a:t> a dataset </a:t>
            </a:r>
            <a:r>
              <a:rPr lang="it-IT" sz="4000" dirty="0" err="1">
                <a:solidFill>
                  <a:schemeClr val="bg1"/>
                </a:solidFill>
              </a:rPr>
              <a:t>that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simulates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this</a:t>
            </a:r>
            <a:r>
              <a:rPr lang="it-IT" sz="4000" dirty="0">
                <a:solidFill>
                  <a:schemeClr val="bg1"/>
                </a:solidFill>
              </a:rPr>
              <a:t> situation, on </a:t>
            </a:r>
            <a:r>
              <a:rPr lang="it-IT" sz="4000" dirty="0" err="1">
                <a:solidFill>
                  <a:schemeClr val="bg1"/>
                </a:solidFill>
              </a:rPr>
              <a:t>which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we</a:t>
            </a:r>
            <a:r>
              <a:rPr lang="it-IT" sz="4000" dirty="0">
                <a:solidFill>
                  <a:schemeClr val="bg1"/>
                </a:solidFill>
              </a:rPr>
              <a:t> can </a:t>
            </a:r>
            <a:r>
              <a:rPr lang="it-IT" sz="4000" dirty="0" err="1">
                <a:solidFill>
                  <a:schemeClr val="bg1"/>
                </a:solidFill>
              </a:rPr>
              <a:t>then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train</a:t>
            </a:r>
            <a:r>
              <a:rPr lang="it-IT" sz="4000" dirty="0">
                <a:solidFill>
                  <a:schemeClr val="bg1"/>
                </a:solidFill>
              </a:rPr>
              <a:t> state-of-the-art </a:t>
            </a:r>
            <a:r>
              <a:rPr lang="it-IT" sz="4000" dirty="0" err="1">
                <a:solidFill>
                  <a:schemeClr val="bg1"/>
                </a:solidFill>
              </a:rPr>
              <a:t>neural</a:t>
            </a:r>
            <a:r>
              <a:rPr lang="it-IT" sz="4000" dirty="0">
                <a:solidFill>
                  <a:schemeClr val="bg1"/>
                </a:solidFill>
              </a:rPr>
              <a:t> networks for the </a:t>
            </a:r>
            <a:r>
              <a:rPr lang="it-IT" sz="4000" dirty="0" err="1">
                <a:solidFill>
                  <a:schemeClr val="bg1"/>
                </a:solidFill>
              </a:rPr>
              <a:t>object</a:t>
            </a:r>
            <a:r>
              <a:rPr lang="it-IT" sz="4000" dirty="0">
                <a:solidFill>
                  <a:schemeClr val="bg1"/>
                </a:solidFill>
              </a:rPr>
              <a:t> detection task.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tabLst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3435542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3">
            <a:extLst>
              <a:ext uri="{FF2B5EF4-FFF2-40B4-BE49-F238E27FC236}">
                <a16:creationId xmlns:a16="http://schemas.microsoft.com/office/drawing/2014/main" id="{AB074141-710F-4C8C-96FD-A208D711E3F0}"/>
              </a:ext>
            </a:extLst>
          </p:cNvPr>
          <p:cNvSpPr txBox="1"/>
          <p:nvPr/>
        </p:nvSpPr>
        <p:spPr>
          <a:xfrm>
            <a:off x="886336" y="896848"/>
            <a:ext cx="2213583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algn="ctr"/>
            <a:r>
              <a:rPr lang="it-IT" sz="6000" dirty="0" err="1"/>
              <a:t>ArUco</a:t>
            </a:r>
            <a:endParaRPr lang="it-IT" sz="6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BB47CF-32F7-4E08-8937-D43E844F1493}"/>
              </a:ext>
            </a:extLst>
          </p:cNvPr>
          <p:cNvSpPr txBox="1"/>
          <p:nvPr/>
        </p:nvSpPr>
        <p:spPr>
          <a:xfrm>
            <a:off x="886335" y="3323694"/>
            <a:ext cx="22135839" cy="2821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An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ArUco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marker is a square marker composed by a black border and an inner binary matrix which determines its identifier.</a:t>
            </a:r>
            <a:endParaRPr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venir Next Medium"/>
              <a:ea typeface="Avenir Next Medium"/>
              <a:cs typeface="Avenir Next Medium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tabLst/>
            </a:pPr>
            <a:endParaRPr lang="it-IT" sz="4000" b="0" i="0" u="none" strike="noStrike" cap="none" spc="0" normalizeH="0" baseline="0" dirty="0">
              <a:ln>
                <a:noFill/>
              </a:ln>
              <a:effectLst/>
              <a:uFillTx/>
              <a:latin typeface="Avenir Next Medium"/>
              <a:ea typeface="Avenir Next Medium"/>
              <a:cs typeface="Avenir Next Medium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F1FA1B-75D9-410A-8812-BB84434C4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590" y="7276335"/>
            <a:ext cx="5542817" cy="554281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7A381A-63D2-4348-A41C-4F28288BB267}"/>
              </a:ext>
            </a:extLst>
          </p:cNvPr>
          <p:cNvSpPr txBox="1"/>
          <p:nvPr/>
        </p:nvSpPr>
        <p:spPr>
          <a:xfrm>
            <a:off x="11067149" y="12360333"/>
            <a:ext cx="2370842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Some </a:t>
            </a:r>
            <a:r>
              <a:rPr kumimoji="0" lang="it-IT" sz="2000" b="0" i="0" u="none" strike="noStrike" cap="none" spc="0" normalizeH="0" baseline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ArUco</a:t>
            </a:r>
            <a:r>
              <a:rPr kumimoji="0" lang="it-IT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markers</a:t>
            </a:r>
          </a:p>
        </p:txBody>
      </p:sp>
    </p:spTree>
    <p:extLst>
      <p:ext uri="{BB962C8B-B14F-4D97-AF65-F5344CB8AC3E}">
        <p14:creationId xmlns:p14="http://schemas.microsoft.com/office/powerpoint/2010/main" val="146880769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13">
            <a:extLst>
              <a:ext uri="{FF2B5EF4-FFF2-40B4-BE49-F238E27FC236}">
                <a16:creationId xmlns:a16="http://schemas.microsoft.com/office/drawing/2014/main" id="{2DB324DA-A8CC-4A48-BF78-90C2B376BDF5}"/>
              </a:ext>
            </a:extLst>
          </p:cNvPr>
          <p:cNvSpPr txBox="1"/>
          <p:nvPr/>
        </p:nvSpPr>
        <p:spPr>
          <a:xfrm>
            <a:off x="886336" y="896848"/>
            <a:ext cx="2213583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algn="ctr"/>
            <a:r>
              <a:rPr lang="it-IT" sz="6000" dirty="0"/>
              <a:t>DATASET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B40713-EFE3-427D-959D-117BC1E38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85" y="5386657"/>
            <a:ext cx="2019301" cy="20193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101247B1-2DC0-44C3-A249-37CF5E9B1261}"/>
              </a:ext>
            </a:extLst>
          </p:cNvPr>
          <p:cNvSpPr/>
          <p:nvPr/>
        </p:nvSpPr>
        <p:spPr>
          <a:xfrm>
            <a:off x="3441102" y="5803836"/>
            <a:ext cx="2198077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837FDC-5BB4-4AE7-B085-8CB9966697EB}"/>
              </a:ext>
            </a:extLst>
          </p:cNvPr>
          <p:cNvSpPr txBox="1"/>
          <p:nvPr/>
        </p:nvSpPr>
        <p:spPr>
          <a:xfrm>
            <a:off x="1484714" y="7065804"/>
            <a:ext cx="1623842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0" u="none" strike="noStrike" cap="none" spc="0" normalizeH="0" baseline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Original</a:t>
            </a:r>
            <a:r>
              <a:rPr kumimoji="0" lang="it-IT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  <a:r>
              <a:rPr kumimoji="0" lang="it-IT" sz="2000" b="0" i="0" u="none" strike="noStrike" cap="none" spc="0" normalizeH="0" baseline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ArUco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CF80299-0282-4B21-890B-855D7A869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85" y="2957540"/>
            <a:ext cx="2019301" cy="201930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E47361D-17E4-4189-B319-9288BB0C5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84" y="7903029"/>
            <a:ext cx="2019300" cy="201930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5BF6064-2A73-4C7E-ABA0-8D141C3A5AE9}"/>
              </a:ext>
            </a:extLst>
          </p:cNvPr>
          <p:cNvSpPr txBox="1"/>
          <p:nvPr/>
        </p:nvSpPr>
        <p:spPr>
          <a:xfrm>
            <a:off x="4897176" y="9832145"/>
            <a:ext cx="3702937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Some </a:t>
            </a:r>
            <a:r>
              <a:rPr kumimoji="0" lang="it-IT" sz="2000" b="0" i="0" u="none" strike="noStrike" cap="none" spc="0" normalizeH="0" baseline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perspective</a:t>
            </a:r>
            <a:r>
              <a:rPr kumimoji="0" lang="it-IT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  <a:r>
              <a:rPr kumimoji="0" lang="it-IT" sz="2000" b="0" i="0" u="none" strike="noStrike" cap="none" spc="0" normalizeH="0" baseline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transformations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FD65C99-EF78-46B2-9CBA-D87D7B370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019" y="2957541"/>
            <a:ext cx="2019300" cy="20193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BBB892F-5535-4680-A218-7B1D5C82D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1018" y="7912190"/>
            <a:ext cx="2019300" cy="20193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DFC9FCEA-F1BC-461D-9D93-5875D8493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5384" y="5380049"/>
            <a:ext cx="2019299" cy="201929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7AE88BB-163B-431D-A199-B8CB4EE8AE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1019" y="5380049"/>
            <a:ext cx="2019299" cy="2019299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01F5AEA-8E0E-46DF-8898-CF9FDBBB83EF}"/>
              </a:ext>
            </a:extLst>
          </p:cNvPr>
          <p:cNvSpPr txBox="1"/>
          <p:nvPr/>
        </p:nvSpPr>
        <p:spPr>
          <a:xfrm>
            <a:off x="9979762" y="9832145"/>
            <a:ext cx="3273332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Some random edge </a:t>
            </a:r>
            <a:r>
              <a:rPr kumimoji="0" lang="it-IT" sz="2000" b="0" i="0" u="none" strike="noStrike" cap="none" spc="0" normalizeH="0" baseline="0" dirty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occlusions</a:t>
            </a:r>
            <a:endParaRPr kumimoji="0" lang="it-IT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26" name="Freccia a destra 25">
            <a:extLst>
              <a:ext uri="{FF2B5EF4-FFF2-40B4-BE49-F238E27FC236}">
                <a16:creationId xmlns:a16="http://schemas.microsoft.com/office/drawing/2014/main" id="{F5665F1A-41C9-44BA-ACB6-5231AB94FC78}"/>
              </a:ext>
            </a:extLst>
          </p:cNvPr>
          <p:cNvSpPr/>
          <p:nvPr/>
        </p:nvSpPr>
        <p:spPr>
          <a:xfrm>
            <a:off x="8043814" y="3376184"/>
            <a:ext cx="2198077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7" name="Freccia a destra 26">
            <a:extLst>
              <a:ext uri="{FF2B5EF4-FFF2-40B4-BE49-F238E27FC236}">
                <a16:creationId xmlns:a16="http://schemas.microsoft.com/office/drawing/2014/main" id="{20E557FB-9CF1-4648-BE74-589FF26BD6E6}"/>
              </a:ext>
            </a:extLst>
          </p:cNvPr>
          <p:cNvSpPr/>
          <p:nvPr/>
        </p:nvSpPr>
        <p:spPr>
          <a:xfrm>
            <a:off x="8083733" y="5805300"/>
            <a:ext cx="2198077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8" name="Freccia a destra 27">
            <a:extLst>
              <a:ext uri="{FF2B5EF4-FFF2-40B4-BE49-F238E27FC236}">
                <a16:creationId xmlns:a16="http://schemas.microsoft.com/office/drawing/2014/main" id="{3FC93C16-B1B9-430A-B725-6B717D92841F}"/>
              </a:ext>
            </a:extLst>
          </p:cNvPr>
          <p:cNvSpPr/>
          <p:nvPr/>
        </p:nvSpPr>
        <p:spPr>
          <a:xfrm>
            <a:off x="8050179" y="8316261"/>
            <a:ext cx="2198077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9" name="Freccia a destra 28">
            <a:extLst>
              <a:ext uri="{FF2B5EF4-FFF2-40B4-BE49-F238E27FC236}">
                <a16:creationId xmlns:a16="http://schemas.microsoft.com/office/drawing/2014/main" id="{94EF1DF7-1104-40FB-8F33-06723663C959}"/>
              </a:ext>
            </a:extLst>
          </p:cNvPr>
          <p:cNvSpPr/>
          <p:nvPr/>
        </p:nvSpPr>
        <p:spPr>
          <a:xfrm rot="511585">
            <a:off x="12984780" y="3376183"/>
            <a:ext cx="2198077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E6217DEC-6670-43F6-BCCD-98E825127BC6}"/>
              </a:ext>
            </a:extLst>
          </p:cNvPr>
          <p:cNvSpPr/>
          <p:nvPr/>
        </p:nvSpPr>
        <p:spPr>
          <a:xfrm>
            <a:off x="12914396" y="5783013"/>
            <a:ext cx="2198077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9E6F1968-687E-4385-95FD-7D14AB59799A}"/>
              </a:ext>
            </a:extLst>
          </p:cNvPr>
          <p:cNvSpPr/>
          <p:nvPr/>
        </p:nvSpPr>
        <p:spPr>
          <a:xfrm rot="21064162">
            <a:off x="12895379" y="8348968"/>
            <a:ext cx="2198077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833138E5-CB94-458F-9EBB-4C552DC3D0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37184" y="2957538"/>
            <a:ext cx="2019301" cy="2019301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A2F9C3CD-C974-4532-B7CF-329DA6C943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02754" y="5469698"/>
            <a:ext cx="2019299" cy="2019299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9CEA53E5-EE8E-4989-8645-425E02AABE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59968" y="4773363"/>
            <a:ext cx="2019299" cy="2019299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19987D47-042D-44E3-A3B4-A0019C8340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16361" y="8162465"/>
            <a:ext cx="2019299" cy="201929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007EA806-1B55-46A6-804B-C582B22025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59692" y="7812846"/>
            <a:ext cx="2019299" cy="2019299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08B7B7C-44E8-435D-B8BC-3D6AE92BDC9C}"/>
              </a:ext>
            </a:extLst>
          </p:cNvPr>
          <p:cNvSpPr txBox="1"/>
          <p:nvPr/>
        </p:nvSpPr>
        <p:spPr>
          <a:xfrm>
            <a:off x="18449113" y="5913058"/>
            <a:ext cx="626775" cy="1369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54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...</a:t>
            </a:r>
            <a:endParaRPr kumimoji="0" lang="it-IT" sz="36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B2D75B7-EAB2-413A-B699-BE0EE422C96A}"/>
              </a:ext>
            </a:extLst>
          </p:cNvPr>
          <p:cNvSpPr txBox="1"/>
          <p:nvPr/>
        </p:nvSpPr>
        <p:spPr>
          <a:xfrm>
            <a:off x="17005591" y="10181764"/>
            <a:ext cx="4076437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Some </a:t>
            </a:r>
            <a:r>
              <a:rPr kumimoji="0" lang="it-IT" sz="2000" b="0" i="0" u="none" strike="noStrike" cap="none" spc="0" normalizeH="0" baseline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rotation</a:t>
            </a:r>
            <a:r>
              <a:rPr kumimoji="0" lang="it-IT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and flip </a:t>
            </a:r>
            <a:r>
              <a:rPr kumimoji="0" lang="it-IT" sz="2000" b="0" i="0" u="none" strike="noStrike" cap="none" spc="0" normalizeH="0" baseline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tranformations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307356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13">
            <a:extLst>
              <a:ext uri="{FF2B5EF4-FFF2-40B4-BE49-F238E27FC236}">
                <a16:creationId xmlns:a16="http://schemas.microsoft.com/office/drawing/2014/main" id="{2DB324DA-A8CC-4A48-BF78-90C2B376BDF5}"/>
              </a:ext>
            </a:extLst>
          </p:cNvPr>
          <p:cNvSpPr txBox="1"/>
          <p:nvPr/>
        </p:nvSpPr>
        <p:spPr>
          <a:xfrm>
            <a:off x="886336" y="896848"/>
            <a:ext cx="2213583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algn="ctr"/>
            <a:r>
              <a:rPr lang="it-IT" sz="6000" dirty="0"/>
              <a:t>DATASET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A4BBAF4-3C48-4068-92E6-701FB77F5289}"/>
              </a:ext>
            </a:extLst>
          </p:cNvPr>
          <p:cNvSpPr txBox="1"/>
          <p:nvPr/>
        </p:nvSpPr>
        <p:spPr>
          <a:xfrm>
            <a:off x="703597" y="2439810"/>
            <a:ext cx="3401572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 dirty="0"/>
              <a:t>For </a:t>
            </a:r>
            <a:r>
              <a:rPr lang="it-IT" sz="2000" dirty="0" err="1"/>
              <a:t>e</a:t>
            </a:r>
            <a:r>
              <a:rPr kumimoji="0" lang="it-IT" sz="2000" b="0" i="0" u="none" strike="noStrike" cap="none" spc="0" normalizeH="0" baseline="0" dirty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ach</a:t>
            </a:r>
            <a:r>
              <a:rPr kumimoji="0" lang="it-IT" sz="2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  <a:r>
              <a:rPr kumimoji="0" lang="it-IT" sz="2000" b="0" i="0" u="none" strike="noStrike" cap="none" spc="0" normalizeH="0" baseline="0" dirty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ArUco</a:t>
            </a:r>
            <a:r>
              <a:rPr kumimoji="0" lang="it-IT" sz="2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  <a:r>
              <a:rPr kumimoji="0" lang="it-IT" sz="2000" b="0" i="0" u="none" strike="noStrike" cap="none" spc="0" normalizeH="0" baseline="0" dirty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transformation</a:t>
            </a:r>
            <a:r>
              <a:rPr kumimoji="0" lang="it-IT" sz="2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CB682CBA-F4FB-4828-A6AE-52C0F3908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430" y="3620736"/>
            <a:ext cx="2198078" cy="2198078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73CE21D5-4466-4A7B-8A2B-D529BB70B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6546" y="3643817"/>
            <a:ext cx="2198078" cy="2198078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EC3F924-9645-4E01-A573-AB81B8F33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1453" y="3688921"/>
            <a:ext cx="2198078" cy="2198078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424E46ED-EBA3-48FB-8090-79F38262A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80776" y="5070101"/>
            <a:ext cx="3588383" cy="358838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3C685A71-B478-414D-AD26-58D9CAB2F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77551" y="1274950"/>
            <a:ext cx="3588383" cy="3588383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0A7EB828-3E99-4D0A-9C8A-90A65A50A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6241" y="8028432"/>
            <a:ext cx="3549301" cy="3549301"/>
          </a:xfrm>
          <a:prstGeom prst="rect">
            <a:avLst/>
          </a:prstGeom>
        </p:spPr>
      </p:pic>
      <p:pic>
        <p:nvPicPr>
          <p:cNvPr id="1028" name="Picture 4" descr="Review: NoC — Winner in 2015 COCO &amp;amp; ILSVRC Detection (Object Detection) |  by Sik-Ho Tsang | DataDrivenInvestor">
            <a:extLst>
              <a:ext uri="{FF2B5EF4-FFF2-40B4-BE49-F238E27FC236}">
                <a16:creationId xmlns:a16="http://schemas.microsoft.com/office/drawing/2014/main" id="{22A8BB3E-743A-42D5-9CC5-9E723D25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92" y="8031634"/>
            <a:ext cx="6365626" cy="340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Elemento grafico 62" descr="Lente di ingrandimento contorno">
            <a:extLst>
              <a:ext uri="{FF2B5EF4-FFF2-40B4-BE49-F238E27FC236}">
                <a16:creationId xmlns:a16="http://schemas.microsoft.com/office/drawing/2014/main" id="{03FDD52D-DCBA-43F3-8653-55C21FDC8E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09278" y="6135945"/>
            <a:ext cx="2045647" cy="2045647"/>
          </a:xfrm>
          <a:prstGeom prst="rect">
            <a:avLst/>
          </a:prstGeom>
        </p:spPr>
      </p:pic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CDF16897-6648-4916-9E01-9E7CA4384A31}"/>
              </a:ext>
            </a:extLst>
          </p:cNvPr>
          <p:cNvSpPr/>
          <p:nvPr/>
        </p:nvSpPr>
        <p:spPr>
          <a:xfrm rot="2433126">
            <a:off x="16236636" y="8374791"/>
            <a:ext cx="2040530" cy="571532"/>
          </a:xfrm>
          <a:prstGeom prst="rightArrow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0" name="Freccia a destra 69">
            <a:extLst>
              <a:ext uri="{FF2B5EF4-FFF2-40B4-BE49-F238E27FC236}">
                <a16:creationId xmlns:a16="http://schemas.microsoft.com/office/drawing/2014/main" id="{9EDB8478-36D1-4256-A37D-62DDFE06AA88}"/>
              </a:ext>
            </a:extLst>
          </p:cNvPr>
          <p:cNvSpPr/>
          <p:nvPr/>
        </p:nvSpPr>
        <p:spPr>
          <a:xfrm>
            <a:off x="6731950" y="9312578"/>
            <a:ext cx="1185349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BA4A7BD6-C393-4DE8-948D-BFB8527077B8}"/>
              </a:ext>
            </a:extLst>
          </p:cNvPr>
          <p:cNvSpPr txBox="1"/>
          <p:nvPr/>
        </p:nvSpPr>
        <p:spPr>
          <a:xfrm>
            <a:off x="7768560" y="11384209"/>
            <a:ext cx="4624664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 dirty="0" err="1"/>
              <a:t>Choose</a:t>
            </a:r>
            <a:r>
              <a:rPr lang="it-IT" sz="2000" dirty="0"/>
              <a:t> random images from COCO dataset</a:t>
            </a:r>
            <a:endParaRPr kumimoji="0" lang="it-IT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E8250623-1E85-4574-8D8B-5704B92BE4BE}"/>
              </a:ext>
            </a:extLst>
          </p:cNvPr>
          <p:cNvSpPr/>
          <p:nvPr/>
        </p:nvSpPr>
        <p:spPr>
          <a:xfrm>
            <a:off x="11628488" y="6266993"/>
            <a:ext cx="2047093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C52C5A13-234F-4EDC-B81C-E67F8FEDB571}"/>
              </a:ext>
            </a:extLst>
          </p:cNvPr>
          <p:cNvSpPr txBox="1"/>
          <p:nvPr/>
        </p:nvSpPr>
        <p:spPr>
          <a:xfrm>
            <a:off x="15082752" y="8424169"/>
            <a:ext cx="192200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/>
              <a:t>Make the overlay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E2A311D-B587-46D9-893B-4E368C6D2F49}"/>
              </a:ext>
            </a:extLst>
          </p:cNvPr>
          <p:cNvSpPr txBox="1"/>
          <p:nvPr/>
        </p:nvSpPr>
        <p:spPr>
          <a:xfrm>
            <a:off x="19120038" y="4548879"/>
            <a:ext cx="4749698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 err="1"/>
              <a:t>Randomly</a:t>
            </a:r>
            <a:r>
              <a:rPr lang="it-IT" sz="2000"/>
              <a:t> make a </a:t>
            </a:r>
            <a:r>
              <a:rPr lang="it-IT" sz="2000" err="1"/>
              <a:t>brightness</a:t>
            </a:r>
            <a:r>
              <a:rPr lang="it-IT" sz="2000"/>
              <a:t> </a:t>
            </a:r>
            <a:r>
              <a:rPr lang="it-IT" sz="2000" err="1"/>
              <a:t>transformation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75" name="Freccia a destra 74">
            <a:extLst>
              <a:ext uri="{FF2B5EF4-FFF2-40B4-BE49-F238E27FC236}">
                <a16:creationId xmlns:a16="http://schemas.microsoft.com/office/drawing/2014/main" id="{FD81257A-73B3-4AED-83AB-9DC9601F11D1}"/>
              </a:ext>
            </a:extLst>
          </p:cNvPr>
          <p:cNvSpPr/>
          <p:nvPr/>
        </p:nvSpPr>
        <p:spPr>
          <a:xfrm rot="19018996">
            <a:off x="18104728" y="3923047"/>
            <a:ext cx="1119904" cy="1259521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6" name="Freccia a destra 75">
            <a:extLst>
              <a:ext uri="{FF2B5EF4-FFF2-40B4-BE49-F238E27FC236}">
                <a16:creationId xmlns:a16="http://schemas.microsoft.com/office/drawing/2014/main" id="{A97C2E4E-6657-4968-9BC7-24C50AD79C5E}"/>
              </a:ext>
            </a:extLst>
          </p:cNvPr>
          <p:cNvSpPr/>
          <p:nvPr/>
        </p:nvSpPr>
        <p:spPr>
          <a:xfrm>
            <a:off x="7652860" y="4151849"/>
            <a:ext cx="1185349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7" name="Freccia a destra 76">
            <a:extLst>
              <a:ext uri="{FF2B5EF4-FFF2-40B4-BE49-F238E27FC236}">
                <a16:creationId xmlns:a16="http://schemas.microsoft.com/office/drawing/2014/main" id="{AAD47839-B8BD-427B-A876-7DB9A7D31299}"/>
              </a:ext>
            </a:extLst>
          </p:cNvPr>
          <p:cNvSpPr/>
          <p:nvPr/>
        </p:nvSpPr>
        <p:spPr>
          <a:xfrm>
            <a:off x="3609486" y="4102250"/>
            <a:ext cx="1185349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60133060-5262-4ECF-9E61-176B056AC0D6}"/>
              </a:ext>
            </a:extLst>
          </p:cNvPr>
          <p:cNvSpPr txBox="1"/>
          <p:nvPr/>
        </p:nvSpPr>
        <p:spPr>
          <a:xfrm>
            <a:off x="5126546" y="2455816"/>
            <a:ext cx="2452594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 err="1"/>
              <a:t>Canny</a:t>
            </a:r>
            <a:r>
              <a:rPr lang="it-IT" sz="2000"/>
              <a:t> Edge  Detection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E7FB729C-1629-4E13-83E1-A1B5A715C953}"/>
              </a:ext>
            </a:extLst>
          </p:cNvPr>
          <p:cNvSpPr txBox="1"/>
          <p:nvPr/>
        </p:nvSpPr>
        <p:spPr>
          <a:xfrm>
            <a:off x="9451473" y="2439810"/>
            <a:ext cx="1354538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 dirty="0" err="1"/>
              <a:t>ArUco</a:t>
            </a:r>
            <a:r>
              <a:rPr lang="it-IT" sz="2000" dirty="0"/>
              <a:t> </a:t>
            </a:r>
            <a:r>
              <a:rPr lang="it-IT" sz="2000" dirty="0" err="1"/>
              <a:t>mask</a:t>
            </a:r>
            <a:endParaRPr kumimoji="0" lang="it-IT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67" name="Segno di addizione 66">
            <a:extLst>
              <a:ext uri="{FF2B5EF4-FFF2-40B4-BE49-F238E27FC236}">
                <a16:creationId xmlns:a16="http://schemas.microsoft.com/office/drawing/2014/main" id="{BDE1EBB7-C750-46C2-A2B3-D45FEDB13612}"/>
              </a:ext>
            </a:extLst>
          </p:cNvPr>
          <p:cNvSpPr/>
          <p:nvPr/>
        </p:nvSpPr>
        <p:spPr>
          <a:xfrm>
            <a:off x="9331265" y="6135945"/>
            <a:ext cx="1594955" cy="1643541"/>
          </a:xfrm>
          <a:prstGeom prst="mathPlu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endParaRPr lang="it-IT" sz="40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3856764-3BCE-4CB2-B424-D514B02581E9}"/>
              </a:ext>
            </a:extLst>
          </p:cNvPr>
          <p:cNvSpPr txBox="1"/>
          <p:nvPr/>
        </p:nvSpPr>
        <p:spPr>
          <a:xfrm>
            <a:off x="2822847" y="11276190"/>
            <a:ext cx="1556516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/>
              <a:t>COCO dataset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82BCF64B-5F26-4AEB-8374-044ACCE330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8" t="44221" r="58709" b="32193"/>
          <a:stretch/>
        </p:blipFill>
        <p:spPr>
          <a:xfrm>
            <a:off x="18698546" y="9517224"/>
            <a:ext cx="3274259" cy="260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785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13">
            <a:extLst>
              <a:ext uri="{FF2B5EF4-FFF2-40B4-BE49-F238E27FC236}">
                <a16:creationId xmlns:a16="http://schemas.microsoft.com/office/drawing/2014/main" id="{2DB324DA-A8CC-4A48-BF78-90C2B376BDF5}"/>
              </a:ext>
            </a:extLst>
          </p:cNvPr>
          <p:cNvSpPr txBox="1"/>
          <p:nvPr/>
        </p:nvSpPr>
        <p:spPr>
          <a:xfrm>
            <a:off x="886336" y="896848"/>
            <a:ext cx="2213583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algn="ctr"/>
            <a:r>
              <a:rPr lang="it-IT" sz="6000" dirty="0"/>
              <a:t>DATASET (</a:t>
            </a:r>
            <a:r>
              <a:rPr lang="it-IT" sz="6000" dirty="0" err="1"/>
              <a:t>Occluded</a:t>
            </a:r>
            <a:r>
              <a:rPr lang="it-IT" sz="6000" dirty="0"/>
              <a:t> </a:t>
            </a:r>
            <a:r>
              <a:rPr lang="it-IT" sz="6000" dirty="0" err="1"/>
              <a:t>ArUco</a:t>
            </a:r>
            <a:r>
              <a:rPr lang="it-IT" sz="6000" dirty="0"/>
              <a:t>)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A4BBAF4-3C48-4068-92E6-701FB77F5289}"/>
              </a:ext>
            </a:extLst>
          </p:cNvPr>
          <p:cNvSpPr txBox="1"/>
          <p:nvPr/>
        </p:nvSpPr>
        <p:spPr>
          <a:xfrm>
            <a:off x="703597" y="2439810"/>
            <a:ext cx="3401572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/>
              <a:t>For </a:t>
            </a:r>
            <a:r>
              <a:rPr lang="it-IT" sz="2000" err="1"/>
              <a:t>e</a:t>
            </a:r>
            <a:r>
              <a:rPr kumimoji="0" lang="it-IT" sz="2000" b="0" i="0" u="none" strike="noStrike" cap="none" spc="0" normalizeH="0" baseline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ach</a:t>
            </a:r>
            <a:r>
              <a:rPr kumimoji="0" lang="it-IT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  <a:r>
              <a:rPr kumimoji="0" lang="it-IT" sz="2000" b="0" i="0" u="none" strike="noStrike" cap="none" spc="0" normalizeH="0" baseline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ArUco</a:t>
            </a:r>
            <a:r>
              <a:rPr kumimoji="0" lang="it-IT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  <a:r>
              <a:rPr kumimoji="0" lang="it-IT" sz="2000" b="0" i="0" u="none" strike="noStrike" cap="none" spc="0" normalizeH="0" baseline="0" err="1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transformation</a:t>
            </a:r>
            <a:r>
              <a:rPr kumimoji="0" lang="it-IT" sz="2000" b="0" i="0" u="none" strike="noStrike" cap="none" spc="0" normalizeH="0" baseline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CB682CBA-F4FB-4828-A6AE-52C0F390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30" y="3620736"/>
            <a:ext cx="2198078" cy="2198078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73CE21D5-4466-4A7B-8A2B-D529BB70B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546" y="3643817"/>
            <a:ext cx="2198078" cy="2198078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EC3F924-9645-4E01-A573-AB81B8F33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1453" y="3688921"/>
            <a:ext cx="2198078" cy="2198078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424E46ED-EBA3-48FB-8090-79F38262A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0614" y="5070101"/>
            <a:ext cx="4268708" cy="3588383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3C685A71-B478-414D-AD26-58D9CAB2F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7389" y="1274950"/>
            <a:ext cx="4268708" cy="3588383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0A7EB828-3E99-4D0A-9C8A-90A65A50A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784" y="8028432"/>
            <a:ext cx="4222216" cy="3549301"/>
          </a:xfrm>
          <a:prstGeom prst="rect">
            <a:avLst/>
          </a:prstGeom>
        </p:spPr>
      </p:pic>
      <p:pic>
        <p:nvPicPr>
          <p:cNvPr id="1028" name="Picture 4" descr="Review: NoC — Winner in 2015 COCO &amp;amp; ILSVRC Detection (Object Detection) |  by Sik-Ho Tsang | DataDrivenInvestor">
            <a:extLst>
              <a:ext uri="{FF2B5EF4-FFF2-40B4-BE49-F238E27FC236}">
                <a16:creationId xmlns:a16="http://schemas.microsoft.com/office/drawing/2014/main" id="{22A8BB3E-743A-42D5-9CC5-9E723D25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92" y="8031634"/>
            <a:ext cx="6365626" cy="340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Elemento grafico 62" descr="Lente di ingrandimento contorno">
            <a:extLst>
              <a:ext uri="{FF2B5EF4-FFF2-40B4-BE49-F238E27FC236}">
                <a16:creationId xmlns:a16="http://schemas.microsoft.com/office/drawing/2014/main" id="{03FDD52D-DCBA-43F3-8653-55C21FDC8E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589493" y="5682172"/>
            <a:ext cx="2415260" cy="2415260"/>
          </a:xfrm>
          <a:prstGeom prst="rect">
            <a:avLst/>
          </a:prstGeom>
        </p:spPr>
      </p:pic>
      <p:sp>
        <p:nvSpPr>
          <p:cNvPr id="65" name="Freccia a destra 64">
            <a:extLst>
              <a:ext uri="{FF2B5EF4-FFF2-40B4-BE49-F238E27FC236}">
                <a16:creationId xmlns:a16="http://schemas.microsoft.com/office/drawing/2014/main" id="{CDF16897-6648-4916-9E01-9E7CA4384A31}"/>
              </a:ext>
            </a:extLst>
          </p:cNvPr>
          <p:cNvSpPr/>
          <p:nvPr/>
        </p:nvSpPr>
        <p:spPr>
          <a:xfrm rot="2868514">
            <a:off x="16751238" y="8340976"/>
            <a:ext cx="1501934" cy="547331"/>
          </a:xfrm>
          <a:prstGeom prst="rightArrow">
            <a:avLst/>
          </a:prstGeom>
          <a:noFill/>
          <a:ln w="5715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pic>
        <p:nvPicPr>
          <p:cNvPr id="69" name="Immagine 68">
            <a:extLst>
              <a:ext uri="{FF2B5EF4-FFF2-40B4-BE49-F238E27FC236}">
                <a16:creationId xmlns:a16="http://schemas.microsoft.com/office/drawing/2014/main" id="{518E87F6-14CE-4D5D-89F1-F5F2889ADF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18" t="23718" r="46560" b="34687"/>
          <a:stretch/>
        </p:blipFill>
        <p:spPr>
          <a:xfrm>
            <a:off x="18474270" y="9312578"/>
            <a:ext cx="3586491" cy="4108762"/>
          </a:xfrm>
          <a:prstGeom prst="rect">
            <a:avLst/>
          </a:prstGeom>
        </p:spPr>
      </p:pic>
      <p:sp>
        <p:nvSpPr>
          <p:cNvPr id="70" name="Freccia a destra 69">
            <a:extLst>
              <a:ext uri="{FF2B5EF4-FFF2-40B4-BE49-F238E27FC236}">
                <a16:creationId xmlns:a16="http://schemas.microsoft.com/office/drawing/2014/main" id="{9EDB8478-36D1-4256-A37D-62DDFE06AA88}"/>
              </a:ext>
            </a:extLst>
          </p:cNvPr>
          <p:cNvSpPr/>
          <p:nvPr/>
        </p:nvSpPr>
        <p:spPr>
          <a:xfrm>
            <a:off x="6731950" y="9312578"/>
            <a:ext cx="1185349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BA4A7BD6-C393-4DE8-948D-BFB8527077B8}"/>
              </a:ext>
            </a:extLst>
          </p:cNvPr>
          <p:cNvSpPr txBox="1"/>
          <p:nvPr/>
        </p:nvSpPr>
        <p:spPr>
          <a:xfrm>
            <a:off x="7768560" y="11384209"/>
            <a:ext cx="4624664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 err="1"/>
              <a:t>Choose</a:t>
            </a:r>
            <a:r>
              <a:rPr lang="it-IT" sz="2000"/>
              <a:t> random images from COCO dataset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72" name="Freccia a destra 71">
            <a:extLst>
              <a:ext uri="{FF2B5EF4-FFF2-40B4-BE49-F238E27FC236}">
                <a16:creationId xmlns:a16="http://schemas.microsoft.com/office/drawing/2014/main" id="{E8250623-1E85-4574-8D8B-5704B92BE4BE}"/>
              </a:ext>
            </a:extLst>
          </p:cNvPr>
          <p:cNvSpPr/>
          <p:nvPr/>
        </p:nvSpPr>
        <p:spPr>
          <a:xfrm>
            <a:off x="11628488" y="6266993"/>
            <a:ext cx="2047093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C52C5A13-234F-4EDC-B81C-E67F8FEDB571}"/>
              </a:ext>
            </a:extLst>
          </p:cNvPr>
          <p:cNvSpPr txBox="1"/>
          <p:nvPr/>
        </p:nvSpPr>
        <p:spPr>
          <a:xfrm>
            <a:off x="15082752" y="8424169"/>
            <a:ext cx="192200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/>
              <a:t>Make the overlay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E2A311D-B587-46D9-893B-4E368C6D2F49}"/>
              </a:ext>
            </a:extLst>
          </p:cNvPr>
          <p:cNvSpPr txBox="1"/>
          <p:nvPr/>
        </p:nvSpPr>
        <p:spPr>
          <a:xfrm>
            <a:off x="19120038" y="4548879"/>
            <a:ext cx="4749698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 err="1"/>
              <a:t>Randomly</a:t>
            </a:r>
            <a:r>
              <a:rPr lang="it-IT" sz="2000"/>
              <a:t> make a </a:t>
            </a:r>
            <a:r>
              <a:rPr lang="it-IT" sz="2000" err="1"/>
              <a:t>brightness</a:t>
            </a:r>
            <a:r>
              <a:rPr lang="it-IT" sz="2000"/>
              <a:t> </a:t>
            </a:r>
            <a:r>
              <a:rPr lang="it-IT" sz="2000" err="1"/>
              <a:t>transformation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75" name="Freccia a destra 74">
            <a:extLst>
              <a:ext uri="{FF2B5EF4-FFF2-40B4-BE49-F238E27FC236}">
                <a16:creationId xmlns:a16="http://schemas.microsoft.com/office/drawing/2014/main" id="{FD81257A-73B3-4AED-83AB-9DC9601F11D1}"/>
              </a:ext>
            </a:extLst>
          </p:cNvPr>
          <p:cNvSpPr/>
          <p:nvPr/>
        </p:nvSpPr>
        <p:spPr>
          <a:xfrm rot="19018996">
            <a:off x="18104728" y="3923047"/>
            <a:ext cx="1119904" cy="1259521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6" name="Freccia a destra 75">
            <a:extLst>
              <a:ext uri="{FF2B5EF4-FFF2-40B4-BE49-F238E27FC236}">
                <a16:creationId xmlns:a16="http://schemas.microsoft.com/office/drawing/2014/main" id="{A97C2E4E-6657-4968-9BC7-24C50AD79C5E}"/>
              </a:ext>
            </a:extLst>
          </p:cNvPr>
          <p:cNvSpPr/>
          <p:nvPr/>
        </p:nvSpPr>
        <p:spPr>
          <a:xfrm>
            <a:off x="7652860" y="4151849"/>
            <a:ext cx="1185349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7" name="Freccia a destra 76">
            <a:extLst>
              <a:ext uri="{FF2B5EF4-FFF2-40B4-BE49-F238E27FC236}">
                <a16:creationId xmlns:a16="http://schemas.microsoft.com/office/drawing/2014/main" id="{AAD47839-B8BD-427B-A876-7DB9A7D31299}"/>
              </a:ext>
            </a:extLst>
          </p:cNvPr>
          <p:cNvSpPr/>
          <p:nvPr/>
        </p:nvSpPr>
        <p:spPr>
          <a:xfrm>
            <a:off x="3609486" y="4102250"/>
            <a:ext cx="1185349" cy="11820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0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60133060-5262-4ECF-9E61-176B056AC0D6}"/>
              </a:ext>
            </a:extLst>
          </p:cNvPr>
          <p:cNvSpPr txBox="1"/>
          <p:nvPr/>
        </p:nvSpPr>
        <p:spPr>
          <a:xfrm>
            <a:off x="5126546" y="2455816"/>
            <a:ext cx="2452594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 err="1"/>
              <a:t>Canny</a:t>
            </a:r>
            <a:r>
              <a:rPr lang="it-IT" sz="2000"/>
              <a:t> Edge  Detection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E7FB729C-1629-4E13-83E1-A1B5A715C953}"/>
              </a:ext>
            </a:extLst>
          </p:cNvPr>
          <p:cNvSpPr txBox="1"/>
          <p:nvPr/>
        </p:nvSpPr>
        <p:spPr>
          <a:xfrm>
            <a:off x="9503223" y="2439810"/>
            <a:ext cx="1354538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 dirty="0" err="1"/>
              <a:t>ArUco</a:t>
            </a:r>
            <a:r>
              <a:rPr lang="it-IT" sz="2000" dirty="0"/>
              <a:t> </a:t>
            </a:r>
            <a:r>
              <a:rPr lang="it-IT" sz="2000" dirty="0" err="1"/>
              <a:t>mask</a:t>
            </a:r>
            <a:endParaRPr kumimoji="0" lang="it-IT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67" name="Segno di addizione 66">
            <a:extLst>
              <a:ext uri="{FF2B5EF4-FFF2-40B4-BE49-F238E27FC236}">
                <a16:creationId xmlns:a16="http://schemas.microsoft.com/office/drawing/2014/main" id="{BDE1EBB7-C750-46C2-A2B3-D45FEDB13612}"/>
              </a:ext>
            </a:extLst>
          </p:cNvPr>
          <p:cNvSpPr/>
          <p:nvPr/>
        </p:nvSpPr>
        <p:spPr>
          <a:xfrm>
            <a:off x="9331265" y="6135945"/>
            <a:ext cx="1594955" cy="1643541"/>
          </a:xfrm>
          <a:prstGeom prst="mathPlu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endParaRPr lang="it-IT" sz="40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3856764-3BCE-4CB2-B424-D514B02581E9}"/>
              </a:ext>
            </a:extLst>
          </p:cNvPr>
          <p:cNvSpPr txBox="1"/>
          <p:nvPr/>
        </p:nvSpPr>
        <p:spPr>
          <a:xfrm>
            <a:off x="2822847" y="11276190"/>
            <a:ext cx="1556516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000"/>
              <a:t>COCO dataset</a:t>
            </a:r>
            <a:endParaRPr kumimoji="0" lang="it-IT" sz="2000" b="0" i="0" u="none" strike="noStrike" cap="none" spc="0" normalizeH="0" baseline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880103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13">
            <a:extLst>
              <a:ext uri="{FF2B5EF4-FFF2-40B4-BE49-F238E27FC236}">
                <a16:creationId xmlns:a16="http://schemas.microsoft.com/office/drawing/2014/main" id="{598691BC-6DA5-4AC8-8FA3-52953F586703}"/>
              </a:ext>
            </a:extLst>
          </p:cNvPr>
          <p:cNvSpPr txBox="1"/>
          <p:nvPr/>
        </p:nvSpPr>
        <p:spPr>
          <a:xfrm>
            <a:off x="886336" y="896848"/>
            <a:ext cx="2213583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>
            <a:lvl1pPr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algn="ctr"/>
            <a:r>
              <a:rPr lang="it-IT" sz="6000" dirty="0"/>
              <a:t>STATE-OF-THE-ART NEURAL NETWORKS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38A36B-1EAD-44EF-99F6-008997D81C53}"/>
              </a:ext>
            </a:extLst>
          </p:cNvPr>
          <p:cNvSpPr txBox="1"/>
          <p:nvPr/>
        </p:nvSpPr>
        <p:spPr>
          <a:xfrm>
            <a:off x="883762" y="3962779"/>
            <a:ext cx="22137663" cy="5975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4000" dirty="0">
                <a:solidFill>
                  <a:schemeClr val="bg1"/>
                </a:solidFill>
              </a:rPr>
              <a:t>The neural network </a:t>
            </a:r>
            <a:r>
              <a:rPr lang="it-IT" sz="4000" dirty="0" err="1">
                <a:solidFill>
                  <a:schemeClr val="bg1"/>
                </a:solidFill>
              </a:rPr>
              <a:t>that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was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used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is</a:t>
            </a:r>
            <a:r>
              <a:rPr lang="it-IT" sz="4000" dirty="0">
                <a:solidFill>
                  <a:schemeClr val="bg1"/>
                </a:solidFill>
              </a:rPr>
              <a:t> YOLO (You Only Look Once), in </a:t>
            </a:r>
            <a:r>
              <a:rPr lang="it-IT" sz="4000" dirty="0" err="1">
                <a:solidFill>
                  <a:schemeClr val="bg1"/>
                </a:solidFill>
              </a:rPr>
              <a:t>particular</a:t>
            </a:r>
            <a:r>
              <a:rPr lang="it-IT" sz="4000" dirty="0">
                <a:solidFill>
                  <a:schemeClr val="bg1"/>
                </a:solidFill>
              </a:rPr>
              <a:t> YOLOv3 and YOLOv5 </a:t>
            </a:r>
            <a:r>
              <a:rPr lang="it-IT" sz="4000" dirty="0" err="1">
                <a:solidFill>
                  <a:schemeClr val="bg1"/>
                </a:solidFill>
              </a:rPr>
              <a:t>were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used</a:t>
            </a:r>
            <a:r>
              <a:rPr lang="it-IT" sz="4000" dirty="0">
                <a:solidFill>
                  <a:schemeClr val="bg1"/>
                </a:solidFill>
              </a:rPr>
              <a:t>. </a:t>
            </a:r>
            <a:endParaRPr lang="it-IT" dirty="0">
              <a:solidFill>
                <a:schemeClr val="bg1"/>
              </a:solidFill>
            </a:endParaRPr>
          </a:p>
          <a:p>
            <a:pPr algn="just"/>
            <a:endParaRPr lang="it-IT" sz="4000" dirty="0">
              <a:solidFill>
                <a:schemeClr val="bg1"/>
              </a:solidFill>
            </a:endParaRPr>
          </a:p>
          <a:p>
            <a:pPr algn="just"/>
            <a:r>
              <a:rPr lang="it-IT" sz="4000" dirty="0">
                <a:solidFill>
                  <a:schemeClr val="bg1"/>
                </a:solidFill>
              </a:rPr>
              <a:t>YOLO </a:t>
            </a:r>
            <a:r>
              <a:rPr lang="it-IT" sz="4000" dirty="0" err="1">
                <a:solidFill>
                  <a:schemeClr val="bg1"/>
                </a:solidFill>
              </a:rPr>
              <a:t>is</a:t>
            </a:r>
            <a:r>
              <a:rPr lang="it-IT" sz="4000" dirty="0">
                <a:solidFill>
                  <a:schemeClr val="bg1"/>
                </a:solidFill>
              </a:rPr>
              <a:t> a convolutional neural network (CNN) for the real-time </a:t>
            </a:r>
            <a:r>
              <a:rPr lang="it-IT" sz="4000" dirty="0" err="1">
                <a:solidFill>
                  <a:schemeClr val="bg1"/>
                </a:solidFill>
              </a:rPr>
              <a:t>object</a:t>
            </a:r>
            <a:r>
              <a:rPr lang="it-IT" sz="4000" dirty="0">
                <a:solidFill>
                  <a:schemeClr val="bg1"/>
                </a:solidFill>
              </a:rPr>
              <a:t> detection. </a:t>
            </a:r>
          </a:p>
          <a:p>
            <a:pPr algn="just"/>
            <a:endParaRPr lang="it-IT" sz="4000" dirty="0">
              <a:solidFill>
                <a:schemeClr val="bg1"/>
              </a:solidFill>
            </a:endParaRPr>
          </a:p>
          <a:p>
            <a:pPr algn="just"/>
            <a:r>
              <a:rPr lang="it-IT" sz="4000" dirty="0">
                <a:solidFill>
                  <a:schemeClr val="bg1"/>
                </a:solidFill>
              </a:rPr>
              <a:t>The algorithm </a:t>
            </a:r>
            <a:r>
              <a:rPr lang="it-IT" sz="4000" dirty="0" err="1">
                <a:solidFill>
                  <a:schemeClr val="bg1"/>
                </a:solidFill>
              </a:rPr>
              <a:t>applies</a:t>
            </a:r>
            <a:r>
              <a:rPr lang="it-IT" sz="4000" dirty="0">
                <a:solidFill>
                  <a:schemeClr val="bg1"/>
                </a:solidFill>
              </a:rPr>
              <a:t> a single neural network to the full image </a:t>
            </a:r>
            <a:r>
              <a:rPr lang="it-IT" sz="4000" dirty="0" err="1">
                <a:solidFill>
                  <a:schemeClr val="bg1"/>
                </a:solidFill>
              </a:rPr>
              <a:t>dividing</a:t>
            </a:r>
            <a:r>
              <a:rPr lang="it-IT" sz="4000" dirty="0">
                <a:solidFill>
                  <a:schemeClr val="bg1"/>
                </a:solidFill>
              </a:rPr>
              <a:t> </a:t>
            </a:r>
            <a:r>
              <a:rPr lang="it-IT" sz="4000" dirty="0" err="1">
                <a:solidFill>
                  <a:schemeClr val="bg1"/>
                </a:solidFill>
              </a:rPr>
              <a:t>it</a:t>
            </a:r>
            <a:r>
              <a:rPr lang="it-IT" sz="4000" dirty="0">
                <a:solidFill>
                  <a:schemeClr val="bg1"/>
                </a:solidFill>
              </a:rPr>
              <a:t> into regions.</a:t>
            </a:r>
          </a:p>
        </p:txBody>
      </p:sp>
    </p:spTree>
    <p:extLst>
      <p:ext uri="{BB962C8B-B14F-4D97-AF65-F5344CB8AC3E}">
        <p14:creationId xmlns:p14="http://schemas.microsoft.com/office/powerpoint/2010/main" val="36474079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3">
            <a:extLst>
              <a:ext uri="{FF2B5EF4-FFF2-40B4-BE49-F238E27FC236}">
                <a16:creationId xmlns:a16="http://schemas.microsoft.com/office/drawing/2014/main" id="{ADF164C2-93D9-4C0A-9CC1-168E9F6FD4E4}"/>
              </a:ext>
            </a:extLst>
          </p:cNvPr>
          <p:cNvSpPr txBox="1"/>
          <p:nvPr/>
        </p:nvSpPr>
        <p:spPr>
          <a:xfrm>
            <a:off x="886336" y="896848"/>
            <a:ext cx="2213583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spAutoFit/>
          </a:bodyPr>
          <a:lstStyle>
            <a:lvl1pPr defTabSz="914400">
              <a:spcBef>
                <a:spcPts val="0"/>
              </a:spcBef>
              <a:defRPr sz="8000" b="1">
                <a:solidFill>
                  <a:srgbClr val="E14831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 algn="ctr"/>
            <a:r>
              <a:rPr lang="it-IT" sz="6000"/>
              <a:t>YOLO V3</a:t>
            </a: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F93FACC9-1F04-4FCD-A2C7-39B20A59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1" y="2601654"/>
            <a:ext cx="15916404" cy="1001581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7FB301-1DBC-4EBE-B14F-14C37528D202}"/>
              </a:ext>
            </a:extLst>
          </p:cNvPr>
          <p:cNvSpPr txBox="1"/>
          <p:nvPr/>
        </p:nvSpPr>
        <p:spPr>
          <a:xfrm>
            <a:off x="16933606" y="2900853"/>
            <a:ext cx="6676453" cy="9618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4000" dirty="0">
                <a:solidFill>
                  <a:schemeClr val="bg2"/>
                </a:solidFill>
              </a:rPr>
              <a:t>YOLOv3 </a:t>
            </a:r>
            <a:r>
              <a:rPr lang="it-IT" sz="4000" dirty="0" err="1">
                <a:solidFill>
                  <a:schemeClr val="bg2"/>
                </a:solidFill>
              </a:rPr>
              <a:t>uses</a:t>
            </a:r>
            <a:r>
              <a:rPr lang="it-IT" sz="4000" dirty="0">
                <a:solidFill>
                  <a:schemeClr val="bg2"/>
                </a:solidFill>
              </a:rPr>
              <a:t> Darknet-53 as </a:t>
            </a:r>
            <a:r>
              <a:rPr lang="it-IT" sz="4000" dirty="0" err="1">
                <a:solidFill>
                  <a:schemeClr val="bg2"/>
                </a:solidFill>
              </a:rPr>
              <a:t>its</a:t>
            </a:r>
            <a:r>
              <a:rPr lang="it-IT" sz="4000" dirty="0">
                <a:solidFill>
                  <a:schemeClr val="bg2"/>
                </a:solidFill>
              </a:rPr>
              <a:t> backbone feature extractor.</a:t>
            </a:r>
            <a:endParaRPr lang="it-IT" dirty="0">
              <a:solidFill>
                <a:schemeClr val="bg2"/>
              </a:solidFill>
            </a:endParaRPr>
          </a:p>
          <a:p>
            <a:pPr algn="just"/>
            <a:endParaRPr lang="it-IT" sz="4000" dirty="0">
              <a:solidFill>
                <a:schemeClr val="bg2"/>
              </a:solidFill>
            </a:endParaRPr>
          </a:p>
          <a:p>
            <a:pPr algn="just"/>
            <a:r>
              <a:rPr lang="it-IT" sz="4000" dirty="0">
                <a:solidFill>
                  <a:schemeClr val="bg2"/>
                </a:solidFill>
              </a:rPr>
              <a:t>YOLOv3 </a:t>
            </a:r>
            <a:r>
              <a:rPr lang="it-IT" sz="4000" dirty="0" err="1">
                <a:solidFill>
                  <a:schemeClr val="bg2"/>
                </a:solidFill>
              </a:rPr>
              <a:t>increased</a:t>
            </a:r>
            <a:r>
              <a:rPr lang="it-IT" sz="4000" dirty="0">
                <a:solidFill>
                  <a:schemeClr val="bg2"/>
                </a:solidFill>
              </a:rPr>
              <a:t> the AP for small </a:t>
            </a:r>
            <a:r>
              <a:rPr lang="it-IT" sz="4000" dirty="0" err="1">
                <a:solidFill>
                  <a:schemeClr val="bg2"/>
                </a:solidFill>
              </a:rPr>
              <a:t>objects</a:t>
            </a:r>
            <a:r>
              <a:rPr lang="it-IT" sz="4000" dirty="0">
                <a:solidFill>
                  <a:schemeClr val="bg2"/>
                </a:solidFill>
              </a:rPr>
              <a:t>.</a:t>
            </a:r>
            <a:endParaRPr lang="it-IT" dirty="0">
              <a:solidFill>
                <a:schemeClr val="bg2"/>
              </a:solidFill>
            </a:endParaRPr>
          </a:p>
          <a:p>
            <a:pPr algn="just"/>
            <a:endParaRPr lang="it-IT" sz="4000" dirty="0">
              <a:solidFill>
                <a:schemeClr val="bg2"/>
              </a:solidFill>
            </a:endParaRPr>
          </a:p>
          <a:p>
            <a:pPr algn="just"/>
            <a:r>
              <a:rPr lang="it-IT" sz="4000" dirty="0">
                <a:solidFill>
                  <a:schemeClr val="bg2"/>
                </a:solidFill>
              </a:rPr>
              <a:t>In YOLOv3, </a:t>
            </a:r>
            <a:r>
              <a:rPr lang="it-IT" sz="4000" dirty="0" err="1">
                <a:solidFill>
                  <a:schemeClr val="bg2"/>
                </a:solidFill>
              </a:rPr>
              <a:t>given</a:t>
            </a:r>
            <a:r>
              <a:rPr lang="it-IT" sz="4000" dirty="0">
                <a:solidFill>
                  <a:schemeClr val="bg2"/>
                </a:solidFill>
              </a:rPr>
              <a:t> an input image, </a:t>
            </a:r>
            <a:r>
              <a:rPr lang="it-IT" sz="4000" dirty="0" err="1">
                <a:solidFill>
                  <a:schemeClr val="bg2"/>
                </a:solidFill>
              </a:rPr>
              <a:t>what</a:t>
            </a:r>
            <a:r>
              <a:rPr lang="it-IT" sz="4000" dirty="0">
                <a:solidFill>
                  <a:schemeClr val="bg2"/>
                </a:solidFill>
              </a:rPr>
              <a:t> you get </a:t>
            </a:r>
            <a:r>
              <a:rPr lang="it-IT" sz="4000" dirty="0" err="1">
                <a:solidFill>
                  <a:schemeClr val="bg2"/>
                </a:solidFill>
              </a:rPr>
              <a:t>is</a:t>
            </a:r>
            <a:r>
              <a:rPr lang="it-IT" sz="4000" dirty="0">
                <a:solidFill>
                  <a:schemeClr val="bg2"/>
                </a:solidFill>
              </a:rPr>
              <a:t> a multiscale </a:t>
            </a:r>
            <a:r>
              <a:rPr lang="it-IT" sz="4000" dirty="0" err="1">
                <a:solidFill>
                  <a:schemeClr val="bg2"/>
                </a:solidFill>
              </a:rPr>
              <a:t>prediction</a:t>
            </a:r>
            <a:r>
              <a:rPr lang="it-IT" sz="4000" dirty="0">
                <a:solidFill>
                  <a:schemeClr val="bg2"/>
                </a:solidFill>
              </a:rPr>
              <a:t>.</a:t>
            </a:r>
            <a:endParaRPr lang="it-IT" dirty="0">
              <a:solidFill>
                <a:schemeClr val="bg2"/>
              </a:solidFill>
            </a:endParaRPr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598AF1-3EEA-4377-BA34-B43000513EC7}"/>
              </a:ext>
            </a:extLst>
          </p:cNvPr>
          <p:cNvSpPr txBox="1"/>
          <p:nvPr/>
        </p:nvSpPr>
        <p:spPr>
          <a:xfrm>
            <a:off x="6165202" y="11976274"/>
            <a:ext cx="11903982" cy="14619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Redmon</a:t>
            </a:r>
            <a:r>
              <a:rPr lang="it-IT" dirty="0"/>
              <a:t>, Joseph, and Ali </a:t>
            </a:r>
            <a:r>
              <a:rPr lang="it-IT" dirty="0" err="1"/>
              <a:t>Farhadi</a:t>
            </a:r>
            <a:r>
              <a:rPr lang="it-IT" dirty="0"/>
              <a:t>. "Yolov3: An </a:t>
            </a:r>
            <a:r>
              <a:rPr lang="it-IT" dirty="0" err="1"/>
              <a:t>incremental</a:t>
            </a:r>
            <a:r>
              <a:rPr lang="it-IT" dirty="0"/>
              <a:t> </a:t>
            </a:r>
            <a:r>
              <a:rPr lang="it-IT" dirty="0" err="1"/>
              <a:t>improvement</a:t>
            </a:r>
            <a:r>
              <a:rPr lang="it-IT" dirty="0"/>
              <a:t>." </a:t>
            </a:r>
            <a:r>
              <a:rPr lang="it-IT" dirty="0" err="1"/>
              <a:t>arXiv</a:t>
            </a:r>
            <a:r>
              <a:rPr lang="it-IT" dirty="0"/>
              <a:t> preprint arXiv:1804.02767 (2018).</a:t>
            </a:r>
          </a:p>
        </p:txBody>
      </p:sp>
    </p:spTree>
    <p:extLst>
      <p:ext uri="{BB962C8B-B14F-4D97-AF65-F5344CB8AC3E}">
        <p14:creationId xmlns:p14="http://schemas.microsoft.com/office/powerpoint/2010/main" val="30207462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68EE8F8823BA14F9A564F3554BF386B" ma:contentTypeVersion="2" ma:contentTypeDescription="Creare un nuovo documento." ma:contentTypeScope="" ma:versionID="a357e8a7967cab03c9ed92dcf0fd0aa9">
  <xsd:schema xmlns:xsd="http://www.w3.org/2001/XMLSchema" xmlns:xs="http://www.w3.org/2001/XMLSchema" xmlns:p="http://schemas.microsoft.com/office/2006/metadata/properties" xmlns:ns2="c84323e3-81be-4cf3-b26a-89d783356a6b" targetNamespace="http://schemas.microsoft.com/office/2006/metadata/properties" ma:root="true" ma:fieldsID="7561804c1ae8e317c8fba8134b563a58" ns2:_="">
    <xsd:import namespace="c84323e3-81be-4cf3-b26a-89d783356a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4323e3-81be-4cf3-b26a-89d783356a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AD48C4-F93F-47C6-951E-4D7E599A21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A7BC9C-E241-4040-8617-4BE2F76A2E9F}">
  <ds:schemaRefs>
    <ds:schemaRef ds:uri="c84323e3-81be-4cf3-b26a-89d783356a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6AB59BB-A23A-4529-8B34-54A988E67033}">
  <ds:schemaRefs>
    <ds:schemaRef ds:uri="013bf8d5-9176-4828-a88a-11b684f9d1b6"/>
    <ds:schemaRef ds:uri="42b7a89b-8e8e-490a-a01d-ad97a3ffa1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717</Words>
  <Application>Microsoft Office PowerPoint</Application>
  <PresentationFormat>Personalizzato</PresentationFormat>
  <Paragraphs>325</Paragraphs>
  <Slides>15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8" baseType="lpstr">
      <vt:lpstr>Avenir Next</vt:lpstr>
      <vt:lpstr>Avenir Next Medium</vt:lpstr>
      <vt:lpstr>Cambria Math</vt:lpstr>
      <vt:lpstr>DIN Alternate</vt:lpstr>
      <vt:lpstr>DIN Condensed</vt:lpstr>
      <vt:lpstr>Helvetica</vt:lpstr>
      <vt:lpstr>Helvetica Light</vt:lpstr>
      <vt:lpstr>Helvetica Neue</vt:lpstr>
      <vt:lpstr>Montserrat Regular</vt:lpstr>
      <vt:lpstr>Playfair Display Black</vt:lpstr>
      <vt:lpstr>PT Sans</vt:lpstr>
      <vt:lpstr>Raleway</vt:lpstr>
      <vt:lpstr>New_Template7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Marco Mameli</dc:creator>
  <cp:lastModifiedBy>Emanuele Incicco</cp:lastModifiedBy>
  <cp:revision>53</cp:revision>
  <dcterms:modified xsi:type="dcterms:W3CDTF">2021-07-18T19:31:15Z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0x010100768EE8F8823BA14F9A564F3554BF386B</vt:lpwstr>
  </property>
</Properties>
</file>